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3911" r:id="rId2"/>
    <p:sldId id="4022" r:id="rId3"/>
    <p:sldId id="4019" r:id="rId4"/>
    <p:sldId id="4020" r:id="rId5"/>
    <p:sldId id="4021" r:id="rId6"/>
    <p:sldId id="4066" r:id="rId7"/>
    <p:sldId id="4067" r:id="rId8"/>
    <p:sldId id="4068" r:id="rId9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AB906D6-3C8A-45F7-9B04-D37827F0AB10}">
          <p14:sldIdLst>
            <p14:sldId id="3911"/>
            <p14:sldId id="4022"/>
            <p14:sldId id="4019"/>
            <p14:sldId id="4020"/>
            <p14:sldId id="4021"/>
            <p14:sldId id="4066"/>
            <p14:sldId id="4067"/>
            <p14:sldId id="40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B6B6"/>
    <a:srgbClr val="ADCDEA"/>
    <a:srgbClr val="CAD8EE"/>
    <a:srgbClr val="C00000"/>
    <a:srgbClr val="D45F58"/>
    <a:srgbClr val="DC7864"/>
    <a:srgbClr val="E6B8AF"/>
    <a:srgbClr val="FFFFFF"/>
    <a:srgbClr val="BB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7" autoAdjust="0"/>
    <p:restoredTop sz="87291" autoAdjust="0"/>
  </p:normalViewPr>
  <p:slideViewPr>
    <p:cSldViewPr snapToGrid="0" showGuides="1">
      <p:cViewPr varScale="1">
        <p:scale>
          <a:sx n="96" d="100"/>
          <a:sy n="96" d="100"/>
        </p:scale>
        <p:origin x="1080" y="90"/>
      </p:cViewPr>
      <p:guideLst>
        <p:guide orient="horz" pos="2160"/>
        <p:guide pos="3840"/>
      </p:guideLst>
    </p:cSldViewPr>
  </p:slid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23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수진" userId="02d8aafb6d4641ab" providerId="LiveId" clId="{47279B24-69F9-4CF4-A395-F4D54F1DCF1F}"/>
    <pc:docChg chg="undo custSel addSld delSld modSld sldOrd">
      <pc:chgData name="신 수진" userId="02d8aafb6d4641ab" providerId="LiveId" clId="{47279B24-69F9-4CF4-A395-F4D54F1DCF1F}" dt="2021-07-13T08:21:59.596" v="1815" actId="47"/>
      <pc:docMkLst>
        <pc:docMk/>
      </pc:docMkLst>
      <pc:sldChg chg="del">
        <pc:chgData name="신 수진" userId="02d8aafb6d4641ab" providerId="LiveId" clId="{47279B24-69F9-4CF4-A395-F4D54F1DCF1F}" dt="2021-07-13T08:21:59.596" v="1815" actId="47"/>
        <pc:sldMkLst>
          <pc:docMk/>
          <pc:sldMk cId="3656367149" sldId="3692"/>
        </pc:sldMkLst>
      </pc:sldChg>
      <pc:sldChg chg="add del">
        <pc:chgData name="신 수진" userId="02d8aafb6d4641ab" providerId="LiveId" clId="{47279B24-69F9-4CF4-A395-F4D54F1DCF1F}" dt="2021-07-13T08:19:54.409" v="1809"/>
        <pc:sldMkLst>
          <pc:docMk/>
          <pc:sldMk cId="3529574828" sldId="3702"/>
        </pc:sldMkLst>
      </pc:sldChg>
      <pc:sldChg chg="add del">
        <pc:chgData name="신 수진" userId="02d8aafb6d4641ab" providerId="LiveId" clId="{47279B24-69F9-4CF4-A395-F4D54F1DCF1F}" dt="2021-07-13T08:19:54.409" v="1809"/>
        <pc:sldMkLst>
          <pc:docMk/>
          <pc:sldMk cId="703048908" sldId="3703"/>
        </pc:sldMkLst>
      </pc:sldChg>
      <pc:sldChg chg="add del">
        <pc:chgData name="신 수진" userId="02d8aafb6d4641ab" providerId="LiveId" clId="{47279B24-69F9-4CF4-A395-F4D54F1DCF1F}" dt="2021-07-13T08:19:54.409" v="1809"/>
        <pc:sldMkLst>
          <pc:docMk/>
          <pc:sldMk cId="1421101860" sldId="3704"/>
        </pc:sldMkLst>
      </pc:sldChg>
      <pc:sldChg chg="add del">
        <pc:chgData name="신 수진" userId="02d8aafb6d4641ab" providerId="LiveId" clId="{47279B24-69F9-4CF4-A395-F4D54F1DCF1F}" dt="2021-07-13T08:19:54.409" v="1809"/>
        <pc:sldMkLst>
          <pc:docMk/>
          <pc:sldMk cId="570018111" sldId="3705"/>
        </pc:sldMkLst>
      </pc:sldChg>
      <pc:sldChg chg="add del">
        <pc:chgData name="신 수진" userId="02d8aafb6d4641ab" providerId="LiveId" clId="{47279B24-69F9-4CF4-A395-F4D54F1DCF1F}" dt="2021-07-13T08:19:54.409" v="1809"/>
        <pc:sldMkLst>
          <pc:docMk/>
          <pc:sldMk cId="3812874961" sldId="3706"/>
        </pc:sldMkLst>
      </pc:sldChg>
      <pc:sldChg chg="ord">
        <pc:chgData name="신 수진" userId="02d8aafb6d4641ab" providerId="LiveId" clId="{47279B24-69F9-4CF4-A395-F4D54F1DCF1F}" dt="2021-07-13T08:20:57.015" v="1813"/>
        <pc:sldMkLst>
          <pc:docMk/>
          <pc:sldMk cId="3233539390" sldId="3710"/>
        </pc:sldMkLst>
      </pc:sldChg>
      <pc:sldChg chg="addSp delSp modSp add mod delAnim modAnim">
        <pc:chgData name="신 수진" userId="02d8aafb6d4641ab" providerId="LiveId" clId="{47279B24-69F9-4CF4-A395-F4D54F1DCF1F}" dt="2021-07-13T08:02:56.764" v="1803" actId="20577"/>
        <pc:sldMkLst>
          <pc:docMk/>
          <pc:sldMk cId="2800463593" sldId="3711"/>
        </pc:sldMkLst>
        <pc:spChg chg="mod">
          <ac:chgData name="신 수진" userId="02d8aafb6d4641ab" providerId="LiveId" clId="{47279B24-69F9-4CF4-A395-F4D54F1DCF1F}" dt="2021-07-13T08:02:56.764" v="1803" actId="20577"/>
          <ac:spMkLst>
            <pc:docMk/>
            <pc:sldMk cId="2800463593" sldId="3711"/>
            <ac:spMk id="2" creationId="{ADF991C3-82B8-46F3-82B3-9E0560ED1F0B}"/>
          </ac:spMkLst>
        </pc:spChg>
        <pc:spChg chg="mod">
          <ac:chgData name="신 수진" userId="02d8aafb6d4641ab" providerId="LiveId" clId="{47279B24-69F9-4CF4-A395-F4D54F1DCF1F}" dt="2021-07-13T07:35:03.752" v="969" actId="1037"/>
          <ac:spMkLst>
            <pc:docMk/>
            <pc:sldMk cId="2800463593" sldId="3711"/>
            <ac:spMk id="3" creationId="{5813C42E-BB4C-4214-91AA-F72003749768}"/>
          </ac:spMkLst>
        </pc:spChg>
        <pc:spChg chg="mod">
          <ac:chgData name="신 수진" userId="02d8aafb6d4641ab" providerId="LiveId" clId="{47279B24-69F9-4CF4-A395-F4D54F1DCF1F}" dt="2021-07-13T07:07:16.362" v="139" actId="20577"/>
          <ac:spMkLst>
            <pc:docMk/>
            <pc:sldMk cId="2800463593" sldId="3711"/>
            <ac:spMk id="6" creationId="{1648963E-F70F-4177-9382-C39A6992826F}"/>
          </ac:spMkLst>
        </pc:spChg>
        <pc:spChg chg="mod">
          <ac:chgData name="신 수진" userId="02d8aafb6d4641ab" providerId="LiveId" clId="{47279B24-69F9-4CF4-A395-F4D54F1DCF1F}" dt="2021-07-13T07:35:03.752" v="969" actId="1037"/>
          <ac:spMkLst>
            <pc:docMk/>
            <pc:sldMk cId="2800463593" sldId="3711"/>
            <ac:spMk id="8" creationId="{8B6A6585-B849-4D76-9FBC-6DEB0A4AE2CF}"/>
          </ac:spMkLst>
        </pc:spChg>
        <pc:spChg chg="del">
          <ac:chgData name="신 수진" userId="02d8aafb6d4641ab" providerId="LiveId" clId="{47279B24-69F9-4CF4-A395-F4D54F1DCF1F}" dt="2021-07-13T06:43:56.483" v="21" actId="478"/>
          <ac:spMkLst>
            <pc:docMk/>
            <pc:sldMk cId="2800463593" sldId="3711"/>
            <ac:spMk id="17" creationId="{8E0D0D17-3334-42D2-987C-008C32CFEE5C}"/>
          </ac:spMkLst>
        </pc:spChg>
        <pc:spChg chg="add mod">
          <ac:chgData name="신 수진" userId="02d8aafb6d4641ab" providerId="LiveId" clId="{47279B24-69F9-4CF4-A395-F4D54F1DCF1F}" dt="2021-07-13T07:18:52.092" v="447" actId="164"/>
          <ac:spMkLst>
            <pc:docMk/>
            <pc:sldMk cId="2800463593" sldId="3711"/>
            <ac:spMk id="18" creationId="{DF4AD9C8-CD3F-46AD-841F-3A1A3F1AAA31}"/>
          </ac:spMkLst>
        </pc:spChg>
        <pc:spChg chg="add mod">
          <ac:chgData name="신 수진" userId="02d8aafb6d4641ab" providerId="LiveId" clId="{47279B24-69F9-4CF4-A395-F4D54F1DCF1F}" dt="2021-07-13T07:18:52.092" v="447" actId="164"/>
          <ac:spMkLst>
            <pc:docMk/>
            <pc:sldMk cId="2800463593" sldId="3711"/>
            <ac:spMk id="19" creationId="{818B7813-F967-45D2-83C2-631B1EB77C62}"/>
          </ac:spMkLst>
        </pc:spChg>
        <pc:spChg chg="add del mod">
          <ac:chgData name="신 수진" userId="02d8aafb6d4641ab" providerId="LiveId" clId="{47279B24-69F9-4CF4-A395-F4D54F1DCF1F}" dt="2021-07-13T07:16:18.749" v="310" actId="478"/>
          <ac:spMkLst>
            <pc:docMk/>
            <pc:sldMk cId="2800463593" sldId="3711"/>
            <ac:spMk id="20" creationId="{D5734A97-840C-4E84-B905-165788541BE4}"/>
          </ac:spMkLst>
        </pc:spChg>
        <pc:spChg chg="add del mod">
          <ac:chgData name="신 수진" userId="02d8aafb6d4641ab" providerId="LiveId" clId="{47279B24-69F9-4CF4-A395-F4D54F1DCF1F}" dt="2021-07-13T07:16:18.749" v="310" actId="478"/>
          <ac:spMkLst>
            <pc:docMk/>
            <pc:sldMk cId="2800463593" sldId="3711"/>
            <ac:spMk id="21" creationId="{BB9C431C-439E-4C9D-A9AC-A617B25C513A}"/>
          </ac:spMkLst>
        </pc:spChg>
        <pc:spChg chg="add mod">
          <ac:chgData name="신 수진" userId="02d8aafb6d4641ab" providerId="LiveId" clId="{47279B24-69F9-4CF4-A395-F4D54F1DCF1F}" dt="2021-07-13T07:45:42.747" v="1289" actId="164"/>
          <ac:spMkLst>
            <pc:docMk/>
            <pc:sldMk cId="2800463593" sldId="3711"/>
            <ac:spMk id="24" creationId="{E823CC19-B7A6-4828-A3F1-B6FB77E42693}"/>
          </ac:spMkLst>
        </pc:spChg>
        <pc:grpChg chg="add mod">
          <ac:chgData name="신 수진" userId="02d8aafb6d4641ab" providerId="LiveId" clId="{47279B24-69F9-4CF4-A395-F4D54F1DCF1F}" dt="2021-07-13T07:35:03.752" v="969" actId="1037"/>
          <ac:grpSpMkLst>
            <pc:docMk/>
            <pc:sldMk cId="2800463593" sldId="3711"/>
            <ac:grpSpMk id="13" creationId="{F9772E71-B8F7-4A30-886E-6D9A360DEF21}"/>
          </ac:grpSpMkLst>
        </pc:grpChg>
        <pc:grpChg chg="add mod">
          <ac:chgData name="신 수진" userId="02d8aafb6d4641ab" providerId="LiveId" clId="{47279B24-69F9-4CF4-A395-F4D54F1DCF1F}" dt="2021-07-13T07:45:42.747" v="1289" actId="164"/>
          <ac:grpSpMkLst>
            <pc:docMk/>
            <pc:sldMk cId="2800463593" sldId="3711"/>
            <ac:grpSpMk id="23" creationId="{FF567514-E086-4D63-A07D-BF8E5FDAC78A}"/>
          </ac:grpSpMkLst>
        </pc:grpChg>
        <pc:picChg chg="add del mod">
          <ac:chgData name="신 수진" userId="02d8aafb6d4641ab" providerId="LiveId" clId="{47279B24-69F9-4CF4-A395-F4D54F1DCF1F}" dt="2021-07-13T06:59:57.132" v="65" actId="478"/>
          <ac:picMkLst>
            <pc:docMk/>
            <pc:sldMk cId="2800463593" sldId="3711"/>
            <ac:picMk id="4" creationId="{2DAC9C07-2220-4227-8209-5D9B272879A2}"/>
          </ac:picMkLst>
        </pc:picChg>
        <pc:picChg chg="del">
          <ac:chgData name="신 수진" userId="02d8aafb6d4641ab" providerId="LiveId" clId="{47279B24-69F9-4CF4-A395-F4D54F1DCF1F}" dt="2021-07-13T06:43:55.304" v="19" actId="478"/>
          <ac:picMkLst>
            <pc:docMk/>
            <pc:sldMk cId="2800463593" sldId="3711"/>
            <ac:picMk id="5" creationId="{379CF877-DFD7-4600-AC51-03478D2FFC90}"/>
          </ac:picMkLst>
        </pc:picChg>
        <pc:picChg chg="del">
          <ac:chgData name="신 수진" userId="02d8aafb6d4641ab" providerId="LiveId" clId="{47279B24-69F9-4CF4-A395-F4D54F1DCF1F}" dt="2021-07-13T06:43:54.594" v="18" actId="478"/>
          <ac:picMkLst>
            <pc:docMk/>
            <pc:sldMk cId="2800463593" sldId="3711"/>
            <ac:picMk id="7" creationId="{BDECB917-882E-4007-89FC-9F243F1A803F}"/>
          </ac:picMkLst>
        </pc:picChg>
        <pc:picChg chg="add mod modCrop">
          <ac:chgData name="신 수진" userId="02d8aafb6d4641ab" providerId="LiveId" clId="{47279B24-69F9-4CF4-A395-F4D54F1DCF1F}" dt="2021-07-13T07:18:52.092" v="447" actId="164"/>
          <ac:picMkLst>
            <pc:docMk/>
            <pc:sldMk cId="2800463593" sldId="3711"/>
            <ac:picMk id="10" creationId="{EABFF0A5-8344-4C65-ADEE-2756AF1BBE0B}"/>
          </ac:picMkLst>
        </pc:picChg>
        <pc:picChg chg="add del mod modCrop">
          <ac:chgData name="신 수진" userId="02d8aafb6d4641ab" providerId="LiveId" clId="{47279B24-69F9-4CF4-A395-F4D54F1DCF1F}" dt="2021-07-13T07:16:18.749" v="310" actId="478"/>
          <ac:picMkLst>
            <pc:docMk/>
            <pc:sldMk cId="2800463593" sldId="3711"/>
            <ac:picMk id="12" creationId="{4A5C1998-D077-4C3F-B75E-C856808C62FC}"/>
          </ac:picMkLst>
        </pc:picChg>
        <pc:picChg chg="del">
          <ac:chgData name="신 수진" userId="02d8aafb6d4641ab" providerId="LiveId" clId="{47279B24-69F9-4CF4-A395-F4D54F1DCF1F}" dt="2021-07-13T06:43:55.643" v="20" actId="478"/>
          <ac:picMkLst>
            <pc:docMk/>
            <pc:sldMk cId="2800463593" sldId="3711"/>
            <ac:picMk id="15" creationId="{600184E9-451C-4116-854F-6C3644A4EB26}"/>
          </ac:picMkLst>
        </pc:picChg>
        <pc:picChg chg="add mod">
          <ac:chgData name="신 수진" userId="02d8aafb6d4641ab" providerId="LiveId" clId="{47279B24-69F9-4CF4-A395-F4D54F1DCF1F}" dt="2021-07-13T07:35:03.752" v="969" actId="1037"/>
          <ac:picMkLst>
            <pc:docMk/>
            <pc:sldMk cId="2800463593" sldId="3711"/>
            <ac:picMk id="16" creationId="{BAD43238-AA7E-42DE-AE4A-B4F8938A844F}"/>
          </ac:picMkLst>
        </pc:picChg>
        <pc:picChg chg="add mod modCrop">
          <ac:chgData name="신 수진" userId="02d8aafb6d4641ab" providerId="LiveId" clId="{47279B24-69F9-4CF4-A395-F4D54F1DCF1F}" dt="2021-07-13T07:45:42.747" v="1289" actId="164"/>
          <ac:picMkLst>
            <pc:docMk/>
            <pc:sldMk cId="2800463593" sldId="3711"/>
            <ac:picMk id="22" creationId="{4E7F0742-D8E2-4312-B2DA-7F770972F15A}"/>
          </ac:picMkLst>
        </pc:picChg>
      </pc:sldChg>
      <pc:sldChg chg="addSp delSp modSp add mod delAnim modAnim modNotesTx">
        <pc:chgData name="신 수진" userId="02d8aafb6d4641ab" providerId="LiveId" clId="{47279B24-69F9-4CF4-A395-F4D54F1DCF1F}" dt="2021-07-13T08:02:40.679" v="1802" actId="20577"/>
        <pc:sldMkLst>
          <pc:docMk/>
          <pc:sldMk cId="1226494114" sldId="3712"/>
        </pc:sldMkLst>
        <pc:spChg chg="mod">
          <ac:chgData name="신 수진" userId="02d8aafb6d4641ab" providerId="LiveId" clId="{47279B24-69F9-4CF4-A395-F4D54F1DCF1F}" dt="2021-07-13T08:02:40.679" v="1802" actId="20577"/>
          <ac:spMkLst>
            <pc:docMk/>
            <pc:sldMk cId="1226494114" sldId="3712"/>
            <ac:spMk id="2" creationId="{ADF991C3-82B8-46F3-82B3-9E0560ED1F0B}"/>
          </ac:spMkLst>
        </pc:spChg>
        <pc:spChg chg="mod">
          <ac:chgData name="신 수진" userId="02d8aafb6d4641ab" providerId="LiveId" clId="{47279B24-69F9-4CF4-A395-F4D54F1DCF1F}" dt="2021-07-13T07:50:13.605" v="1355" actId="1037"/>
          <ac:spMkLst>
            <pc:docMk/>
            <pc:sldMk cId="1226494114" sldId="3712"/>
            <ac:spMk id="3" creationId="{5813C42E-BB4C-4214-91AA-F72003749768}"/>
          </ac:spMkLst>
        </pc:spChg>
        <pc:spChg chg="mod">
          <ac:chgData name="신 수진" userId="02d8aafb6d4641ab" providerId="LiveId" clId="{47279B24-69F9-4CF4-A395-F4D54F1DCF1F}" dt="2021-07-13T07:07:23.171" v="151" actId="20577"/>
          <ac:spMkLst>
            <pc:docMk/>
            <pc:sldMk cId="1226494114" sldId="3712"/>
            <ac:spMk id="6" creationId="{1648963E-F70F-4177-9382-C39A6992826F}"/>
          </ac:spMkLst>
        </pc:spChg>
        <pc:spChg chg="mod">
          <ac:chgData name="신 수진" userId="02d8aafb6d4641ab" providerId="LiveId" clId="{47279B24-69F9-4CF4-A395-F4D54F1DCF1F}" dt="2021-07-13T07:47:13.417" v="1321" actId="1036"/>
          <ac:spMkLst>
            <pc:docMk/>
            <pc:sldMk cId="1226494114" sldId="3712"/>
            <ac:spMk id="8" creationId="{8B6A6585-B849-4D76-9FBC-6DEB0A4AE2CF}"/>
          </ac:spMkLst>
        </pc:spChg>
        <pc:spChg chg="del">
          <ac:chgData name="신 수진" userId="02d8aafb6d4641ab" providerId="LiveId" clId="{47279B24-69F9-4CF4-A395-F4D54F1DCF1F}" dt="2021-07-13T06:40:33.210" v="12" actId="478"/>
          <ac:spMkLst>
            <pc:docMk/>
            <pc:sldMk cId="1226494114" sldId="3712"/>
            <ac:spMk id="17" creationId="{8E0D0D17-3334-42D2-987C-008C32CFEE5C}"/>
          </ac:spMkLst>
        </pc:spChg>
        <pc:spChg chg="add mod">
          <ac:chgData name="신 수진" userId="02d8aafb6d4641ab" providerId="LiveId" clId="{47279B24-69F9-4CF4-A395-F4D54F1DCF1F}" dt="2021-07-13T07:50:02.710" v="1348" actId="164"/>
          <ac:spMkLst>
            <pc:docMk/>
            <pc:sldMk cId="1226494114" sldId="3712"/>
            <ac:spMk id="23" creationId="{CD0B3BEA-0683-4614-9E13-CEBDC2F442B0}"/>
          </ac:spMkLst>
        </pc:spChg>
        <pc:spChg chg="add del mod">
          <ac:chgData name="신 수진" userId="02d8aafb6d4641ab" providerId="LiveId" clId="{47279B24-69F9-4CF4-A395-F4D54F1DCF1F}" dt="2021-07-13T07:29:31.582" v="875" actId="478"/>
          <ac:spMkLst>
            <pc:docMk/>
            <pc:sldMk cId="1226494114" sldId="3712"/>
            <ac:spMk id="24" creationId="{D2CEDF6F-C330-4E3C-B894-EA0025FB0A8D}"/>
          </ac:spMkLst>
        </pc:spChg>
        <pc:spChg chg="add mod">
          <ac:chgData name="신 수진" userId="02d8aafb6d4641ab" providerId="LiveId" clId="{47279B24-69F9-4CF4-A395-F4D54F1DCF1F}" dt="2021-07-13T07:49:06.994" v="1332" actId="164"/>
          <ac:spMkLst>
            <pc:docMk/>
            <pc:sldMk cId="1226494114" sldId="3712"/>
            <ac:spMk id="25" creationId="{05EC8F70-D277-46E0-9F1C-6EAEBEB667B0}"/>
          </ac:spMkLst>
        </pc:spChg>
        <pc:spChg chg="add mod">
          <ac:chgData name="신 수진" userId="02d8aafb6d4641ab" providerId="LiveId" clId="{47279B24-69F9-4CF4-A395-F4D54F1DCF1F}" dt="2021-07-13T07:49:06.994" v="1332" actId="164"/>
          <ac:spMkLst>
            <pc:docMk/>
            <pc:sldMk cId="1226494114" sldId="3712"/>
            <ac:spMk id="27" creationId="{9FD8071C-19D8-425B-B91B-B85B90DCF885}"/>
          </ac:spMkLst>
        </pc:spChg>
        <pc:spChg chg="add mod">
          <ac:chgData name="신 수진" userId="02d8aafb6d4641ab" providerId="LiveId" clId="{47279B24-69F9-4CF4-A395-F4D54F1DCF1F}" dt="2021-07-13T07:49:06.994" v="1332" actId="164"/>
          <ac:spMkLst>
            <pc:docMk/>
            <pc:sldMk cId="1226494114" sldId="3712"/>
            <ac:spMk id="28" creationId="{DC7ABC7D-D9CA-45F3-8662-E4C60FCD1B98}"/>
          </ac:spMkLst>
        </pc:spChg>
        <pc:spChg chg="add mod">
          <ac:chgData name="신 수진" userId="02d8aafb6d4641ab" providerId="LiveId" clId="{47279B24-69F9-4CF4-A395-F4D54F1DCF1F}" dt="2021-07-13T07:50:02.710" v="1348" actId="164"/>
          <ac:spMkLst>
            <pc:docMk/>
            <pc:sldMk cId="1226494114" sldId="3712"/>
            <ac:spMk id="31" creationId="{17245BEE-C925-4347-B8D3-66017D77C4D9}"/>
          </ac:spMkLst>
        </pc:spChg>
        <pc:spChg chg="add mod">
          <ac:chgData name="신 수진" userId="02d8aafb6d4641ab" providerId="LiveId" clId="{47279B24-69F9-4CF4-A395-F4D54F1DCF1F}" dt="2021-07-13T07:50:02.710" v="1348" actId="164"/>
          <ac:spMkLst>
            <pc:docMk/>
            <pc:sldMk cId="1226494114" sldId="3712"/>
            <ac:spMk id="32" creationId="{A94AB636-B460-4CF8-B7CB-14FF5F1049A2}"/>
          </ac:spMkLst>
        </pc:spChg>
        <pc:grpChg chg="add del mod">
          <ac:chgData name="신 수진" userId="02d8aafb6d4641ab" providerId="LiveId" clId="{47279B24-69F9-4CF4-A395-F4D54F1DCF1F}" dt="2021-07-13T07:47:42.528" v="1322" actId="165"/>
          <ac:grpSpMkLst>
            <pc:docMk/>
            <pc:sldMk cId="1226494114" sldId="3712"/>
            <ac:grpSpMk id="14" creationId="{8E6DCC3F-458A-4FD9-9FBD-F8B24C60D1CF}"/>
          </ac:grpSpMkLst>
        </pc:grpChg>
        <pc:grpChg chg="add mod">
          <ac:chgData name="신 수진" userId="02d8aafb6d4641ab" providerId="LiveId" clId="{47279B24-69F9-4CF4-A395-F4D54F1DCF1F}" dt="2021-07-13T07:49:06.994" v="1332" actId="164"/>
          <ac:grpSpMkLst>
            <pc:docMk/>
            <pc:sldMk cId="1226494114" sldId="3712"/>
            <ac:grpSpMk id="29" creationId="{8EA8476F-B540-4354-83B6-B9AAE16912B4}"/>
          </ac:grpSpMkLst>
        </pc:grpChg>
        <pc:grpChg chg="add mod">
          <ac:chgData name="신 수진" userId="02d8aafb6d4641ab" providerId="LiveId" clId="{47279B24-69F9-4CF4-A395-F4D54F1DCF1F}" dt="2021-07-13T07:50:02.710" v="1348" actId="164"/>
          <ac:grpSpMkLst>
            <pc:docMk/>
            <pc:sldMk cId="1226494114" sldId="3712"/>
            <ac:grpSpMk id="30" creationId="{A2078608-4ACD-4F06-87D1-B2E4683324C7}"/>
          </ac:grpSpMkLst>
        </pc:grpChg>
        <pc:grpChg chg="add mod">
          <ac:chgData name="신 수진" userId="02d8aafb6d4641ab" providerId="LiveId" clId="{47279B24-69F9-4CF4-A395-F4D54F1DCF1F}" dt="2021-07-13T07:50:13.605" v="1355" actId="1037"/>
          <ac:grpSpMkLst>
            <pc:docMk/>
            <pc:sldMk cId="1226494114" sldId="3712"/>
            <ac:grpSpMk id="33" creationId="{B21AC831-8924-4548-838D-41BF8DCD01DF}"/>
          </ac:grpSpMkLst>
        </pc:grpChg>
        <pc:picChg chg="add del mod">
          <ac:chgData name="신 수진" userId="02d8aafb6d4641ab" providerId="LiveId" clId="{47279B24-69F9-4CF4-A395-F4D54F1DCF1F}" dt="2021-07-13T06:44:31.546" v="29" actId="478"/>
          <ac:picMkLst>
            <pc:docMk/>
            <pc:sldMk cId="1226494114" sldId="3712"/>
            <ac:picMk id="4" creationId="{DE8F3362-1740-4E2E-805C-5A4884F6AFDD}"/>
          </ac:picMkLst>
        </pc:picChg>
        <pc:picChg chg="del">
          <ac:chgData name="신 수진" userId="02d8aafb6d4641ab" providerId="LiveId" clId="{47279B24-69F9-4CF4-A395-F4D54F1DCF1F}" dt="2021-07-13T06:40:18.754" v="4" actId="478"/>
          <ac:picMkLst>
            <pc:docMk/>
            <pc:sldMk cId="1226494114" sldId="3712"/>
            <ac:picMk id="5" creationId="{379CF877-DFD7-4600-AC51-03478D2FFC90}"/>
          </ac:picMkLst>
        </pc:picChg>
        <pc:picChg chg="del">
          <ac:chgData name="신 수진" userId="02d8aafb6d4641ab" providerId="LiveId" clId="{47279B24-69F9-4CF4-A395-F4D54F1DCF1F}" dt="2021-07-13T06:40:17.858" v="3" actId="478"/>
          <ac:picMkLst>
            <pc:docMk/>
            <pc:sldMk cId="1226494114" sldId="3712"/>
            <ac:picMk id="7" creationId="{BDECB917-882E-4007-89FC-9F243F1A803F}"/>
          </ac:picMkLst>
        </pc:picChg>
        <pc:picChg chg="add del mod">
          <ac:chgData name="신 수진" userId="02d8aafb6d4641ab" providerId="LiveId" clId="{47279B24-69F9-4CF4-A395-F4D54F1DCF1F}" dt="2021-07-13T07:00:02.898" v="68" actId="478"/>
          <ac:picMkLst>
            <pc:docMk/>
            <pc:sldMk cId="1226494114" sldId="3712"/>
            <ac:picMk id="9" creationId="{4854CA70-99CA-4A82-935B-A2403482123A}"/>
          </ac:picMkLst>
        </pc:picChg>
        <pc:picChg chg="add mod topLvl modCrop">
          <ac:chgData name="신 수진" userId="02d8aafb6d4641ab" providerId="LiveId" clId="{47279B24-69F9-4CF4-A395-F4D54F1DCF1F}" dt="2021-07-13T07:48:51.207" v="1329" actId="338"/>
          <ac:picMkLst>
            <pc:docMk/>
            <pc:sldMk cId="1226494114" sldId="3712"/>
            <ac:picMk id="11" creationId="{596E0E7A-A2F3-49F1-B5BA-AE027D3C9608}"/>
          </ac:picMkLst>
        </pc:picChg>
        <pc:picChg chg="add mod topLvl modCrop">
          <ac:chgData name="신 수진" userId="02d8aafb6d4641ab" providerId="LiveId" clId="{47279B24-69F9-4CF4-A395-F4D54F1DCF1F}" dt="2021-07-13T07:48:51.207" v="1329" actId="338"/>
          <ac:picMkLst>
            <pc:docMk/>
            <pc:sldMk cId="1226494114" sldId="3712"/>
            <ac:picMk id="13" creationId="{9D6F28E4-F217-4830-9CA0-9041EB168EC5}"/>
          </ac:picMkLst>
        </pc:picChg>
        <pc:picChg chg="del">
          <ac:chgData name="신 수진" userId="02d8aafb6d4641ab" providerId="LiveId" clId="{47279B24-69F9-4CF4-A395-F4D54F1DCF1F}" dt="2021-07-13T06:40:19.512" v="5" actId="478"/>
          <ac:picMkLst>
            <pc:docMk/>
            <pc:sldMk cId="1226494114" sldId="3712"/>
            <ac:picMk id="15" creationId="{600184E9-451C-4116-854F-6C3644A4EB26}"/>
          </ac:picMkLst>
        </pc:picChg>
        <pc:picChg chg="add del mod">
          <ac:chgData name="신 수진" userId="02d8aafb6d4641ab" providerId="LiveId" clId="{47279B24-69F9-4CF4-A395-F4D54F1DCF1F}" dt="2021-07-13T07:11:55.087" v="205" actId="478"/>
          <ac:picMkLst>
            <pc:docMk/>
            <pc:sldMk cId="1226494114" sldId="3712"/>
            <ac:picMk id="16" creationId="{33B5B73A-D72A-4C1A-919F-539F2832F355}"/>
          </ac:picMkLst>
        </pc:picChg>
        <pc:picChg chg="add del mod">
          <ac:chgData name="신 수진" userId="02d8aafb6d4641ab" providerId="LiveId" clId="{47279B24-69F9-4CF4-A395-F4D54F1DCF1F}" dt="2021-07-13T07:13:29.185" v="209" actId="478"/>
          <ac:picMkLst>
            <pc:docMk/>
            <pc:sldMk cId="1226494114" sldId="3712"/>
            <ac:picMk id="19" creationId="{5A873443-DA25-4F97-922C-6C9A87B85419}"/>
          </ac:picMkLst>
        </pc:picChg>
        <pc:picChg chg="add mod">
          <ac:chgData name="신 수진" userId="02d8aafb6d4641ab" providerId="LiveId" clId="{47279B24-69F9-4CF4-A395-F4D54F1DCF1F}" dt="2021-07-13T07:32:34.698" v="962" actId="1076"/>
          <ac:picMkLst>
            <pc:docMk/>
            <pc:sldMk cId="1226494114" sldId="3712"/>
            <ac:picMk id="20" creationId="{CBC1CFFA-0BBD-48E7-8832-541D04F999E9}"/>
          </ac:picMkLst>
        </pc:picChg>
        <pc:picChg chg="add del mod">
          <ac:chgData name="신 수진" userId="02d8aafb6d4641ab" providerId="LiveId" clId="{47279B24-69F9-4CF4-A395-F4D54F1DCF1F}" dt="2021-07-13T07:22:15.177" v="483" actId="478"/>
          <ac:picMkLst>
            <pc:docMk/>
            <pc:sldMk cId="1226494114" sldId="3712"/>
            <ac:picMk id="22" creationId="{AAACCFBA-5C7B-4EE4-9EDD-464E69BF90BB}"/>
          </ac:picMkLst>
        </pc:picChg>
      </pc:sldChg>
      <pc:sldChg chg="addSp delSp modSp add mod ord delAnim modAnim">
        <pc:chgData name="신 수진" userId="02d8aafb6d4641ab" providerId="LiveId" clId="{47279B24-69F9-4CF4-A395-F4D54F1DCF1F}" dt="2021-07-13T08:03:49.090" v="1807"/>
        <pc:sldMkLst>
          <pc:docMk/>
          <pc:sldMk cId="606818399" sldId="3713"/>
        </pc:sldMkLst>
        <pc:spChg chg="mod">
          <ac:chgData name="신 수진" userId="02d8aafb6d4641ab" providerId="LiveId" clId="{47279B24-69F9-4CF4-A395-F4D54F1DCF1F}" dt="2021-07-13T07:58:38.304" v="1658" actId="20577"/>
          <ac:spMkLst>
            <pc:docMk/>
            <pc:sldMk cId="606818399" sldId="3713"/>
            <ac:spMk id="2" creationId="{ADF991C3-82B8-46F3-82B3-9E0560ED1F0B}"/>
          </ac:spMkLst>
        </pc:spChg>
        <pc:spChg chg="mod">
          <ac:chgData name="신 수진" userId="02d8aafb6d4641ab" providerId="LiveId" clId="{47279B24-69F9-4CF4-A395-F4D54F1DCF1F}" dt="2021-07-13T08:01:16.708" v="1747" actId="1035"/>
          <ac:spMkLst>
            <pc:docMk/>
            <pc:sldMk cId="606818399" sldId="3713"/>
            <ac:spMk id="3" creationId="{5813C42E-BB4C-4214-91AA-F72003749768}"/>
          </ac:spMkLst>
        </pc:spChg>
        <pc:spChg chg="mod">
          <ac:chgData name="신 수진" userId="02d8aafb6d4641ab" providerId="LiveId" clId="{47279B24-69F9-4CF4-A395-F4D54F1DCF1F}" dt="2021-07-13T07:07:33.074" v="167" actId="20577"/>
          <ac:spMkLst>
            <pc:docMk/>
            <pc:sldMk cId="606818399" sldId="3713"/>
            <ac:spMk id="6" creationId="{1648963E-F70F-4177-9382-C39A6992826F}"/>
          </ac:spMkLst>
        </pc:spChg>
        <pc:spChg chg="del">
          <ac:chgData name="신 수진" userId="02d8aafb6d4641ab" providerId="LiveId" clId="{47279B24-69F9-4CF4-A395-F4D54F1DCF1F}" dt="2021-07-13T07:57:15.943" v="1612" actId="478"/>
          <ac:spMkLst>
            <pc:docMk/>
            <pc:sldMk cId="606818399" sldId="3713"/>
            <ac:spMk id="8" creationId="{8B6A6585-B849-4D76-9FBC-6DEB0A4AE2CF}"/>
          </ac:spMkLst>
        </pc:spChg>
        <pc:spChg chg="del mod">
          <ac:chgData name="신 수진" userId="02d8aafb6d4641ab" providerId="LiveId" clId="{47279B24-69F9-4CF4-A395-F4D54F1DCF1F}" dt="2021-07-13T06:40:29.882" v="11" actId="478"/>
          <ac:spMkLst>
            <pc:docMk/>
            <pc:sldMk cId="606818399" sldId="3713"/>
            <ac:spMk id="17" creationId="{8E0D0D17-3334-42D2-987C-008C32CFEE5C}"/>
          </ac:spMkLst>
        </pc:spChg>
        <pc:spChg chg="add mod">
          <ac:chgData name="신 수진" userId="02d8aafb6d4641ab" providerId="LiveId" clId="{47279B24-69F9-4CF4-A395-F4D54F1DCF1F}" dt="2021-07-13T08:01:16.708" v="1747" actId="1035"/>
          <ac:spMkLst>
            <pc:docMk/>
            <pc:sldMk cId="606818399" sldId="3713"/>
            <ac:spMk id="21" creationId="{17F2144B-9B3A-44C9-9651-D3032AB28844}"/>
          </ac:spMkLst>
        </pc:spChg>
        <pc:grpChg chg="add del mod">
          <ac:chgData name="신 수진" userId="02d8aafb6d4641ab" providerId="LiveId" clId="{47279B24-69F9-4CF4-A395-F4D54F1DCF1F}" dt="2021-07-13T07:54:38.572" v="1466" actId="165"/>
          <ac:grpSpMkLst>
            <pc:docMk/>
            <pc:sldMk cId="606818399" sldId="3713"/>
            <ac:grpSpMk id="18" creationId="{16F7C5A8-5462-4A2F-8560-8EBD3346B7E8}"/>
          </ac:grpSpMkLst>
        </pc:grpChg>
        <pc:grpChg chg="add mod">
          <ac:chgData name="신 수진" userId="02d8aafb6d4641ab" providerId="LiveId" clId="{47279B24-69F9-4CF4-A395-F4D54F1DCF1F}" dt="2021-07-13T08:01:16.708" v="1747" actId="1035"/>
          <ac:grpSpMkLst>
            <pc:docMk/>
            <pc:sldMk cId="606818399" sldId="3713"/>
            <ac:grpSpMk id="19" creationId="{46BCD2D6-B445-4637-BBF1-910A1FEA3D8D}"/>
          </ac:grpSpMkLst>
        </pc:grpChg>
        <pc:picChg chg="del">
          <ac:chgData name="신 수진" userId="02d8aafb6d4641ab" providerId="LiveId" clId="{47279B24-69F9-4CF4-A395-F4D54F1DCF1F}" dt="2021-07-13T06:40:22.117" v="6" actId="478"/>
          <ac:picMkLst>
            <pc:docMk/>
            <pc:sldMk cId="606818399" sldId="3713"/>
            <ac:picMk id="5" creationId="{379CF877-DFD7-4600-AC51-03478D2FFC90}"/>
          </ac:picMkLst>
        </pc:picChg>
        <pc:picChg chg="del">
          <ac:chgData name="신 수진" userId="02d8aafb6d4641ab" providerId="LiveId" clId="{47279B24-69F9-4CF4-A395-F4D54F1DCF1F}" dt="2021-07-13T06:40:23.436" v="8" actId="478"/>
          <ac:picMkLst>
            <pc:docMk/>
            <pc:sldMk cId="606818399" sldId="3713"/>
            <ac:picMk id="7" creationId="{BDECB917-882E-4007-89FC-9F243F1A803F}"/>
          </ac:picMkLst>
        </pc:picChg>
        <pc:picChg chg="add mod topLvl modCrop">
          <ac:chgData name="신 수진" userId="02d8aafb6d4641ab" providerId="LiveId" clId="{47279B24-69F9-4CF4-A395-F4D54F1DCF1F}" dt="2021-07-13T07:54:56.430" v="1468" actId="164"/>
          <ac:picMkLst>
            <pc:docMk/>
            <pc:sldMk cId="606818399" sldId="3713"/>
            <ac:picMk id="9" creationId="{F845D126-5F6C-4CDC-89BE-517EBC41B0B3}"/>
          </ac:picMkLst>
        </pc:picChg>
        <pc:picChg chg="add del mod">
          <ac:chgData name="신 수진" userId="02d8aafb6d4641ab" providerId="LiveId" clId="{47279B24-69F9-4CF4-A395-F4D54F1DCF1F}" dt="2021-07-13T07:11:42.159" v="201" actId="478"/>
          <ac:picMkLst>
            <pc:docMk/>
            <pc:sldMk cId="606818399" sldId="3713"/>
            <ac:picMk id="11" creationId="{FA76FEB1-B25F-4921-80D9-73199BFF0AB1}"/>
          </ac:picMkLst>
        </pc:picChg>
        <pc:picChg chg="add del mod">
          <ac:chgData name="신 수진" userId="02d8aafb6d4641ab" providerId="LiveId" clId="{47279B24-69F9-4CF4-A395-F4D54F1DCF1F}" dt="2021-07-13T07:14:02.094" v="214" actId="478"/>
          <ac:picMkLst>
            <pc:docMk/>
            <pc:sldMk cId="606818399" sldId="3713"/>
            <ac:picMk id="12" creationId="{0C2290B7-7021-48B5-BC07-E6AD1B59512B}"/>
          </ac:picMkLst>
        </pc:picChg>
        <pc:picChg chg="add mod topLvl modCrop">
          <ac:chgData name="신 수진" userId="02d8aafb6d4641ab" providerId="LiveId" clId="{47279B24-69F9-4CF4-A395-F4D54F1DCF1F}" dt="2021-07-13T07:54:56.430" v="1468" actId="164"/>
          <ac:picMkLst>
            <pc:docMk/>
            <pc:sldMk cId="606818399" sldId="3713"/>
            <ac:picMk id="14" creationId="{2AD8384F-21B7-4F04-BEA6-A7460F40533A}"/>
          </ac:picMkLst>
        </pc:picChg>
        <pc:picChg chg="del">
          <ac:chgData name="신 수진" userId="02d8aafb6d4641ab" providerId="LiveId" clId="{47279B24-69F9-4CF4-A395-F4D54F1DCF1F}" dt="2021-07-13T06:40:22.590" v="7" actId="478"/>
          <ac:picMkLst>
            <pc:docMk/>
            <pc:sldMk cId="606818399" sldId="3713"/>
            <ac:picMk id="15" creationId="{600184E9-451C-4116-854F-6C3644A4EB26}"/>
          </ac:picMkLst>
        </pc:picChg>
        <pc:picChg chg="add mod">
          <ac:chgData name="신 수진" userId="02d8aafb6d4641ab" providerId="LiveId" clId="{47279B24-69F9-4CF4-A395-F4D54F1DCF1F}" dt="2021-07-13T08:01:16.708" v="1747" actId="1035"/>
          <ac:picMkLst>
            <pc:docMk/>
            <pc:sldMk cId="606818399" sldId="3713"/>
            <ac:picMk id="16" creationId="{81F3B2F7-258B-4A83-9A78-8AC0B76D9043}"/>
          </ac:picMkLst>
        </pc:picChg>
        <pc:picChg chg="add mod modCrop">
          <ac:chgData name="신 수진" userId="02d8aafb6d4641ab" providerId="LiveId" clId="{47279B24-69F9-4CF4-A395-F4D54F1DCF1F}" dt="2021-07-13T08:01:16.708" v="1747" actId="1035"/>
          <ac:picMkLst>
            <pc:docMk/>
            <pc:sldMk cId="606818399" sldId="3713"/>
            <ac:picMk id="22" creationId="{D6F27A5E-6D40-426C-90EA-E21CD7283183}"/>
          </ac:picMkLst>
        </pc:picChg>
      </pc:sldChg>
      <pc:sldChg chg="addSp delSp modSp add mod">
        <pc:chgData name="신 수진" userId="02d8aafb6d4641ab" providerId="LiveId" clId="{47279B24-69F9-4CF4-A395-F4D54F1DCF1F}" dt="2021-07-13T07:50:56.440" v="1356" actId="1036"/>
        <pc:sldMkLst>
          <pc:docMk/>
          <pc:sldMk cId="633451774" sldId="3714"/>
        </pc:sldMkLst>
        <pc:spChg chg="mod">
          <ac:chgData name="신 수진" userId="02d8aafb6d4641ab" providerId="LiveId" clId="{47279B24-69F9-4CF4-A395-F4D54F1DCF1F}" dt="2021-07-13T07:28:47.624" v="869"/>
          <ac:spMkLst>
            <pc:docMk/>
            <pc:sldMk cId="633451774" sldId="3714"/>
            <ac:spMk id="2" creationId="{ADF991C3-82B8-46F3-82B3-9E0560ED1F0B}"/>
          </ac:spMkLst>
        </pc:spChg>
        <pc:spChg chg="mod">
          <ac:chgData name="신 수진" userId="02d8aafb6d4641ab" providerId="LiveId" clId="{47279B24-69F9-4CF4-A395-F4D54F1DCF1F}" dt="2021-07-13T07:43:56.957" v="1227" actId="1076"/>
          <ac:spMkLst>
            <pc:docMk/>
            <pc:sldMk cId="633451774" sldId="3714"/>
            <ac:spMk id="3" creationId="{5813C42E-BB4C-4214-91AA-F72003749768}"/>
          </ac:spMkLst>
        </pc:spChg>
        <pc:spChg chg="mod">
          <ac:chgData name="신 수진" userId="02d8aafb6d4641ab" providerId="LiveId" clId="{47279B24-69F9-4CF4-A395-F4D54F1DCF1F}" dt="2021-07-13T07:44:24.991" v="1288" actId="1076"/>
          <ac:spMkLst>
            <pc:docMk/>
            <pc:sldMk cId="633451774" sldId="3714"/>
            <ac:spMk id="8" creationId="{8B6A6585-B849-4D76-9FBC-6DEB0A4AE2CF}"/>
          </ac:spMkLst>
        </pc:spChg>
        <pc:spChg chg="add mod">
          <ac:chgData name="신 수진" userId="02d8aafb6d4641ab" providerId="LiveId" clId="{47279B24-69F9-4CF4-A395-F4D54F1DCF1F}" dt="2021-07-13T07:50:56.440" v="1356" actId="1036"/>
          <ac:spMkLst>
            <pc:docMk/>
            <pc:sldMk cId="633451774" sldId="3714"/>
            <ac:spMk id="15" creationId="{845A5C88-90F9-48C3-B66E-63699C65A9D5}"/>
          </ac:spMkLst>
        </pc:spChg>
        <pc:spChg chg="add mod">
          <ac:chgData name="신 수진" userId="02d8aafb6d4641ab" providerId="LiveId" clId="{47279B24-69F9-4CF4-A395-F4D54F1DCF1F}" dt="2021-07-13T07:39:23.809" v="1097" actId="164"/>
          <ac:spMkLst>
            <pc:docMk/>
            <pc:sldMk cId="633451774" sldId="3714"/>
            <ac:spMk id="16" creationId="{DC2CCA5C-E94B-44CB-B0BB-5F0D68F2FAD6}"/>
          </ac:spMkLst>
        </pc:spChg>
        <pc:grpChg chg="add mod">
          <ac:chgData name="신 수진" userId="02d8aafb6d4641ab" providerId="LiveId" clId="{47279B24-69F9-4CF4-A395-F4D54F1DCF1F}" dt="2021-07-13T07:39:50.869" v="1113" actId="1036"/>
          <ac:grpSpMkLst>
            <pc:docMk/>
            <pc:sldMk cId="633451774" sldId="3714"/>
            <ac:grpSpMk id="4" creationId="{6904736E-8516-4262-BC4B-ABEA28078283}"/>
          </ac:grpSpMkLst>
        </pc:grpChg>
        <pc:grpChg chg="del">
          <ac:chgData name="신 수진" userId="02d8aafb6d4641ab" providerId="LiveId" clId="{47279B24-69F9-4CF4-A395-F4D54F1DCF1F}" dt="2021-07-13T07:13:31.411" v="210" actId="478"/>
          <ac:grpSpMkLst>
            <pc:docMk/>
            <pc:sldMk cId="633451774" sldId="3714"/>
            <ac:grpSpMk id="14" creationId="{8E6DCC3F-458A-4FD9-9FBD-F8B24C60D1CF}"/>
          </ac:grpSpMkLst>
        </pc:grpChg>
        <pc:picChg chg="add mod">
          <ac:chgData name="신 수진" userId="02d8aafb6d4641ab" providerId="LiveId" clId="{47279B24-69F9-4CF4-A395-F4D54F1DCF1F}" dt="2021-07-13T07:39:23.809" v="1097" actId="164"/>
          <ac:picMkLst>
            <pc:docMk/>
            <pc:sldMk cId="633451774" sldId="3714"/>
            <ac:picMk id="12" creationId="{EF46D219-C8A5-4175-9A01-187FAC29A608}"/>
          </ac:picMkLst>
        </pc:picChg>
        <pc:picChg chg="add mod modCrop">
          <ac:chgData name="신 수진" userId="02d8aafb6d4641ab" providerId="LiveId" clId="{47279B24-69F9-4CF4-A395-F4D54F1DCF1F}" dt="2021-07-13T07:43:24.274" v="1188" actId="1035"/>
          <ac:picMkLst>
            <pc:docMk/>
            <pc:sldMk cId="633451774" sldId="3714"/>
            <ac:picMk id="17" creationId="{6A67DBEE-DC1C-4206-9A86-6762B3F9A623}"/>
          </ac:picMkLst>
        </pc:picChg>
        <pc:picChg chg="mod">
          <ac:chgData name="신 수진" userId="02d8aafb6d4641ab" providerId="LiveId" clId="{47279B24-69F9-4CF4-A395-F4D54F1DCF1F}" dt="2021-07-13T07:42:12.303" v="1149" actId="1076"/>
          <ac:picMkLst>
            <pc:docMk/>
            <pc:sldMk cId="633451774" sldId="3714"/>
            <ac:picMk id="19" creationId="{5A873443-DA25-4F97-922C-6C9A87B85419}"/>
          </ac:picMkLst>
        </pc:picChg>
      </pc:sldChg>
      <pc:sldChg chg="add">
        <pc:chgData name="신 수진" userId="02d8aafb6d4641ab" providerId="LiveId" clId="{47279B24-69F9-4CF4-A395-F4D54F1DCF1F}" dt="2021-07-13T08:20:29.667" v="1810"/>
        <pc:sldMkLst>
          <pc:docMk/>
          <pc:sldMk cId="338338197" sldId="3715"/>
        </pc:sldMkLst>
      </pc:sldChg>
      <pc:sldChg chg="add">
        <pc:chgData name="신 수진" userId="02d8aafb6d4641ab" providerId="LiveId" clId="{47279B24-69F9-4CF4-A395-F4D54F1DCF1F}" dt="2021-07-13T08:20:29.667" v="1810"/>
        <pc:sldMkLst>
          <pc:docMk/>
          <pc:sldMk cId="2704803657" sldId="3716"/>
        </pc:sldMkLst>
      </pc:sldChg>
      <pc:sldChg chg="add">
        <pc:chgData name="신 수진" userId="02d8aafb6d4641ab" providerId="LiveId" clId="{47279B24-69F9-4CF4-A395-F4D54F1DCF1F}" dt="2021-07-13T08:20:46.432" v="1811"/>
        <pc:sldMkLst>
          <pc:docMk/>
          <pc:sldMk cId="1071294178" sldId="3717"/>
        </pc:sldMkLst>
      </pc:sldChg>
      <pc:sldChg chg="add">
        <pc:chgData name="신 수진" userId="02d8aafb6d4641ab" providerId="LiveId" clId="{47279B24-69F9-4CF4-A395-F4D54F1DCF1F}" dt="2021-07-13T08:21:57.637" v="1814"/>
        <pc:sldMkLst>
          <pc:docMk/>
          <pc:sldMk cId="4159441430" sldId="37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D5E411-F794-7755-EFB1-7830CB7ACD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9AB059-0B19-540A-9A2E-DBAE78D075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EC1D3-4282-471D-949E-102B62F538A1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017791-04CC-3C5C-60FA-566129AC1B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A73022-1E5D-4A03-BD50-F60F6E9684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C64A8-8679-467C-A58B-3DC394F97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1265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FCD5F-B267-455D-9A07-BA826194FF04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03996-D05F-4A0B-8D25-0E6237F754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076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C5A65-49F4-4064-93FC-C1106DEE0E5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6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03996-D05F-4A0B-8D25-0E6237F7548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58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03996-D05F-4A0B-8D25-0E6237F754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00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03996-D05F-4A0B-8D25-0E6237F754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59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승인 로직 추가하기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03996-D05F-4A0B-8D25-0E6237F754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3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5173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70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84D6A-FE1C-9403-DFEA-C022EB5B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428792-ED46-83D9-141B-486E8CB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50693-C28B-8AC6-FFDA-72C6378D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BD14155-44A6-9EDB-F71A-F3DB9108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615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3DA6B-B32C-DBE7-EAB3-62C426B5D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513" y="256859"/>
            <a:ext cx="10515600" cy="46166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//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AF333B-6401-0525-C1B5-B1723713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573C68-0D47-DC77-B4FE-D35D08A0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AD39F5-AF40-7E3D-C376-49885F10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20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1C20-D5B5-3174-C081-CA6CC9A5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09361D-3C33-CBB0-073E-8C866651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6B1A7-A53A-8910-57C0-475AA5AA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90954B-F82F-99BE-6668-26EBAD13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7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6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4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67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8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4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75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94FD-5127-4372-9AD3-0CE90620F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94FD-5127-4372-9AD3-0CE90620FCF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6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62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7"/>
          <p:cNvSpPr txBox="1">
            <a:spLocks noChangeArrowheads="1"/>
          </p:cNvSpPr>
          <p:nvPr/>
        </p:nvSpPr>
        <p:spPr bwMode="auto">
          <a:xfrm>
            <a:off x="1352904" y="1449281"/>
            <a:ext cx="9486192" cy="1945616"/>
          </a:xfrm>
          <a:prstGeom prst="rect">
            <a:avLst/>
          </a:prstGeom>
          <a:solidFill>
            <a:srgbClr val="B4C7E7">
              <a:alpha val="70195"/>
            </a:srgbClr>
          </a:solidFill>
          <a:ln>
            <a:noFill/>
          </a:ln>
        </p:spPr>
        <p:txBody>
          <a:bodyPr lIns="43875" rIns="43875" anchor="ctr"/>
          <a:lstStyle>
            <a:lvl1pPr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kumimoji="0" lang="en-US" altLang="ko-KR" sz="2400" b="1" dirty="0">
                <a:latin typeface="맑은 고딕" pitchFamily="50" charset="-127"/>
                <a:ea typeface="맑은 고딕" pitchFamily="50" charset="-127"/>
              </a:rPr>
              <a:t>Lab Meeting</a:t>
            </a:r>
            <a:br>
              <a:rPr kumimoji="0" lang="en-US" altLang="ko-KR" sz="2400" b="1" dirty="0"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2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 Decision Transformer for Multi-Vehicle Coordination</a:t>
            </a:r>
            <a:endParaRPr kumimoji="0" lang="en-US" altLang="ko-KR" sz="2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13">
            <a:extLst>
              <a:ext uri="{FF2B5EF4-FFF2-40B4-BE49-F238E27FC236}">
                <a16:creationId xmlns:a16="http://schemas.microsoft.com/office/drawing/2014/main" id="{387F8BE2-E423-B688-A28A-C2D5269C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904" y="1066306"/>
            <a:ext cx="67865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>
              <a:lnSpc>
                <a:spcPct val="160000"/>
              </a:lnSpc>
              <a:spcBef>
                <a:spcPct val="20000"/>
              </a:spcBef>
              <a:buClr>
                <a:srgbClr val="33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ko-KR" sz="1600" b="1" dirty="0">
                <a:solidFill>
                  <a:schemeClr val="bg1">
                    <a:lumMod val="5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Weekly Lab Meeting</a:t>
            </a:r>
            <a:endParaRPr kumimoji="0" lang="ko-KR" altLang="en-US" sz="1600" b="1" dirty="0">
              <a:solidFill>
                <a:schemeClr val="bg1">
                  <a:lumMod val="50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250256" y="4310406"/>
            <a:ext cx="1691489" cy="517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en-US" altLang="ko-KR" sz="20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2024. 10.</a:t>
            </a:r>
            <a:r>
              <a:rPr kumimoji="0" lang="ko-KR" altLang="en-US" sz="20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15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086624A4-88B1-2EF4-F0D8-CE8D70DF7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831" y="3835340"/>
            <a:ext cx="1712328" cy="475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lnSpc>
                <a:spcPct val="16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0" lang="ko-KR" altLang="en-US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이은재</a:t>
            </a:r>
            <a:r>
              <a:rPr kumimoji="0" lang="en-US" altLang="ko-KR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0" lang="ko-KR" altLang="en-US" b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rPr>
              <a:t> 강민희</a:t>
            </a:r>
            <a:endParaRPr kumimoji="0" lang="en-US" altLang="ko-KR" b="1" dirty="0">
              <a:solidFill>
                <a:srgbClr val="3333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9C03B5-5F0C-BFD0-36EF-AA09D46BDB97}"/>
              </a:ext>
            </a:extLst>
          </p:cNvPr>
          <p:cNvGrpSpPr/>
          <p:nvPr/>
        </p:nvGrpSpPr>
        <p:grpSpPr>
          <a:xfrm>
            <a:off x="2676116" y="4923105"/>
            <a:ext cx="6839758" cy="759890"/>
            <a:chOff x="2645751" y="5008609"/>
            <a:chExt cx="6839758" cy="759890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645751" y="5008609"/>
              <a:ext cx="68397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en" altLang="ko-Kore-KR" sz="2000" b="1" i="0" dirty="0">
                  <a:solidFill>
                    <a:srgbClr val="373A3C"/>
                  </a:solidFill>
                  <a:effectLst/>
                  <a:latin typeface="Open Sans" panose="020B0606030504020204" pitchFamily="34" charset="0"/>
                </a:rPr>
                <a:t>Korea Advanced Institute of Science and Technology</a:t>
              </a:r>
              <a:endParaRPr kumimoji="0" lang="en-US" altLang="ko-KR" sz="2000" b="1" i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33996F19-2A72-E680-CBF0-3F91C7D3E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1293" y="5368389"/>
              <a:ext cx="40486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1pPr>
              <a:lvl2pPr marL="4556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2pPr>
              <a:lvl3pPr marL="9128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3pPr>
              <a:lvl4pPr marL="13700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4pPr>
              <a:lvl5pPr marL="1827213" indent="1588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+mn-cs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0" lang="en-US" altLang="ko-KR" sz="2000" b="1" i="1" dirty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School of </a:t>
              </a:r>
              <a:r>
                <a:rPr kumimoji="0" lang="en" altLang="ko-Kore-KR" sz="2000" b="1" i="1" dirty="0">
                  <a:solidFill>
                    <a:srgbClr val="333333"/>
                  </a:solidFill>
                  <a:latin typeface="맑은 고딕" pitchFamily="50" charset="-127"/>
                  <a:ea typeface="맑은 고딕" pitchFamily="50" charset="-127"/>
                </a:rPr>
                <a:t>Electrical Engineering</a:t>
              </a:r>
              <a:endParaRPr kumimoji="0" lang="en-US" altLang="ko-KR" sz="2000" b="1" i="1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166BAA-65BE-A0C1-3261-EE0E9D1E0489}"/>
              </a:ext>
            </a:extLst>
          </p:cNvPr>
          <p:cNvGrpSpPr/>
          <p:nvPr/>
        </p:nvGrpSpPr>
        <p:grpSpPr>
          <a:xfrm>
            <a:off x="4609499" y="5968736"/>
            <a:ext cx="2973001" cy="525583"/>
            <a:chOff x="351427" y="5132991"/>
            <a:chExt cx="2321228" cy="410359"/>
          </a:xfrm>
          <a:solidFill>
            <a:srgbClr val="223E7E"/>
          </a:solidFill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0AD57D-9B71-0AB6-BE8D-0B01755223FC}"/>
                </a:ext>
              </a:extLst>
            </p:cNvPr>
            <p:cNvSpPr txBox="1"/>
            <p:nvPr/>
          </p:nvSpPr>
          <p:spPr>
            <a:xfrm>
              <a:off x="1264132" y="5132991"/>
              <a:ext cx="1408523" cy="410359"/>
            </a:xfrm>
            <a:custGeom>
              <a:avLst/>
              <a:gdLst/>
              <a:ahLst/>
              <a:cxnLst/>
              <a:rect l="l" t="t" r="r" b="b"/>
              <a:pathLst>
                <a:path w="3793897" h="1105313">
                  <a:moveTo>
                    <a:pt x="493437" y="1000643"/>
                  </a:moveTo>
                  <a:lnTo>
                    <a:pt x="493437" y="1067648"/>
                  </a:lnTo>
                  <a:lnTo>
                    <a:pt x="575945" y="1067648"/>
                  </a:lnTo>
                  <a:lnTo>
                    <a:pt x="584407" y="1059889"/>
                  </a:lnTo>
                  <a:lnTo>
                    <a:pt x="584407" y="1008401"/>
                  </a:lnTo>
                  <a:lnTo>
                    <a:pt x="575945" y="1000643"/>
                  </a:lnTo>
                  <a:close/>
                  <a:moveTo>
                    <a:pt x="1532380" y="895620"/>
                  </a:moveTo>
                  <a:lnTo>
                    <a:pt x="1523918" y="903375"/>
                  </a:lnTo>
                  <a:lnTo>
                    <a:pt x="1523918" y="1059892"/>
                  </a:lnTo>
                  <a:lnTo>
                    <a:pt x="1532380" y="1067295"/>
                  </a:lnTo>
                  <a:lnTo>
                    <a:pt x="1623696" y="1067295"/>
                  </a:lnTo>
                  <a:lnTo>
                    <a:pt x="1632157" y="1059892"/>
                  </a:lnTo>
                  <a:lnTo>
                    <a:pt x="1632157" y="903375"/>
                  </a:lnTo>
                  <a:lnTo>
                    <a:pt x="1623696" y="895620"/>
                  </a:lnTo>
                  <a:close/>
                  <a:moveTo>
                    <a:pt x="1171808" y="895620"/>
                  </a:moveTo>
                  <a:lnTo>
                    <a:pt x="1146064" y="987647"/>
                  </a:lnTo>
                  <a:lnTo>
                    <a:pt x="1203900" y="987647"/>
                  </a:lnTo>
                  <a:lnTo>
                    <a:pt x="1178156" y="895620"/>
                  </a:lnTo>
                  <a:close/>
                  <a:moveTo>
                    <a:pt x="694180" y="895620"/>
                  </a:moveTo>
                  <a:lnTo>
                    <a:pt x="685718" y="903375"/>
                  </a:lnTo>
                  <a:lnTo>
                    <a:pt x="685718" y="1059892"/>
                  </a:lnTo>
                  <a:lnTo>
                    <a:pt x="694180" y="1067295"/>
                  </a:lnTo>
                  <a:lnTo>
                    <a:pt x="785495" y="1067295"/>
                  </a:lnTo>
                  <a:lnTo>
                    <a:pt x="793957" y="1059892"/>
                  </a:lnTo>
                  <a:lnTo>
                    <a:pt x="793957" y="903375"/>
                  </a:lnTo>
                  <a:lnTo>
                    <a:pt x="785495" y="895620"/>
                  </a:lnTo>
                  <a:close/>
                  <a:moveTo>
                    <a:pt x="493437" y="895620"/>
                  </a:moveTo>
                  <a:lnTo>
                    <a:pt x="493437" y="962625"/>
                  </a:lnTo>
                  <a:lnTo>
                    <a:pt x="575945" y="962625"/>
                  </a:lnTo>
                  <a:lnTo>
                    <a:pt x="584407" y="954867"/>
                  </a:lnTo>
                  <a:lnTo>
                    <a:pt x="584407" y="903379"/>
                  </a:lnTo>
                  <a:lnTo>
                    <a:pt x="575945" y="895620"/>
                  </a:lnTo>
                  <a:close/>
                  <a:moveTo>
                    <a:pt x="305034" y="895620"/>
                  </a:moveTo>
                  <a:lnTo>
                    <a:pt x="279290" y="987647"/>
                  </a:lnTo>
                  <a:lnTo>
                    <a:pt x="337125" y="987647"/>
                  </a:lnTo>
                  <a:lnTo>
                    <a:pt x="311381" y="895620"/>
                  </a:lnTo>
                  <a:close/>
                  <a:moveTo>
                    <a:pt x="1750737" y="895268"/>
                  </a:moveTo>
                  <a:lnTo>
                    <a:pt x="1750737" y="962273"/>
                  </a:lnTo>
                  <a:lnTo>
                    <a:pt x="1833245" y="962273"/>
                  </a:lnTo>
                  <a:lnTo>
                    <a:pt x="1841707" y="954514"/>
                  </a:lnTo>
                  <a:lnTo>
                    <a:pt x="1841707" y="903026"/>
                  </a:lnTo>
                  <a:lnTo>
                    <a:pt x="1833245" y="895268"/>
                  </a:lnTo>
                  <a:close/>
                  <a:moveTo>
                    <a:pt x="912537" y="895268"/>
                  </a:moveTo>
                  <a:lnTo>
                    <a:pt x="912537" y="962273"/>
                  </a:lnTo>
                  <a:lnTo>
                    <a:pt x="995045" y="962273"/>
                  </a:lnTo>
                  <a:lnTo>
                    <a:pt x="1003507" y="954514"/>
                  </a:lnTo>
                  <a:lnTo>
                    <a:pt x="1003507" y="903026"/>
                  </a:lnTo>
                  <a:lnTo>
                    <a:pt x="995045" y="895268"/>
                  </a:lnTo>
                  <a:close/>
                  <a:moveTo>
                    <a:pt x="1905362" y="857955"/>
                  </a:moveTo>
                  <a:lnTo>
                    <a:pt x="1977565" y="857955"/>
                  </a:lnTo>
                  <a:lnTo>
                    <a:pt x="1977565" y="895620"/>
                  </a:lnTo>
                  <a:lnTo>
                    <a:pt x="1965942" y="895620"/>
                  </a:lnTo>
                  <a:lnTo>
                    <a:pt x="2011420" y="951317"/>
                  </a:lnTo>
                  <a:lnTo>
                    <a:pt x="2057250" y="895620"/>
                  </a:lnTo>
                  <a:lnTo>
                    <a:pt x="2045627" y="895620"/>
                  </a:lnTo>
                  <a:lnTo>
                    <a:pt x="2045627" y="857955"/>
                  </a:lnTo>
                  <a:lnTo>
                    <a:pt x="2117830" y="857955"/>
                  </a:lnTo>
                  <a:lnTo>
                    <a:pt x="2117830" y="895620"/>
                  </a:lnTo>
                  <a:lnTo>
                    <a:pt x="2106207" y="895620"/>
                  </a:lnTo>
                  <a:lnTo>
                    <a:pt x="2030429" y="988332"/>
                  </a:lnTo>
                  <a:lnTo>
                    <a:pt x="2030429" y="1067648"/>
                  </a:lnTo>
                  <a:lnTo>
                    <a:pt x="2047741" y="1067648"/>
                  </a:lnTo>
                  <a:lnTo>
                    <a:pt x="2047741" y="1105313"/>
                  </a:lnTo>
                  <a:lnTo>
                    <a:pt x="1975452" y="1105313"/>
                  </a:lnTo>
                  <a:lnTo>
                    <a:pt x="1975452" y="1067648"/>
                  </a:lnTo>
                  <a:lnTo>
                    <a:pt x="1992411" y="1067648"/>
                  </a:lnTo>
                  <a:lnTo>
                    <a:pt x="1992411" y="988332"/>
                  </a:lnTo>
                  <a:lnTo>
                    <a:pt x="1916985" y="895620"/>
                  </a:lnTo>
                  <a:lnTo>
                    <a:pt x="1905362" y="895620"/>
                  </a:lnTo>
                  <a:close/>
                  <a:moveTo>
                    <a:pt x="438150" y="857955"/>
                  </a:moveTo>
                  <a:lnTo>
                    <a:pt x="590391" y="857955"/>
                  </a:lnTo>
                  <a:lnTo>
                    <a:pt x="622072" y="886468"/>
                  </a:lnTo>
                  <a:lnTo>
                    <a:pt x="622072" y="971778"/>
                  </a:lnTo>
                  <a:lnTo>
                    <a:pt x="611512" y="981634"/>
                  </a:lnTo>
                  <a:lnTo>
                    <a:pt x="622072" y="991490"/>
                  </a:lnTo>
                  <a:lnTo>
                    <a:pt x="622072" y="1076800"/>
                  </a:lnTo>
                  <a:lnTo>
                    <a:pt x="590391" y="1105313"/>
                  </a:lnTo>
                  <a:lnTo>
                    <a:pt x="438150" y="1105313"/>
                  </a:lnTo>
                  <a:lnTo>
                    <a:pt x="438150" y="1067648"/>
                  </a:lnTo>
                  <a:lnTo>
                    <a:pt x="455419" y="1067648"/>
                  </a:lnTo>
                  <a:lnTo>
                    <a:pt x="455419" y="895620"/>
                  </a:lnTo>
                  <a:lnTo>
                    <a:pt x="438150" y="895620"/>
                  </a:lnTo>
                  <a:close/>
                  <a:moveTo>
                    <a:pt x="1517934" y="857602"/>
                  </a:moveTo>
                  <a:lnTo>
                    <a:pt x="1638141" y="857602"/>
                  </a:lnTo>
                  <a:lnTo>
                    <a:pt x="1669822" y="886468"/>
                  </a:lnTo>
                  <a:lnTo>
                    <a:pt x="1669822" y="1076800"/>
                  </a:lnTo>
                  <a:lnTo>
                    <a:pt x="1638141" y="1105313"/>
                  </a:lnTo>
                  <a:lnTo>
                    <a:pt x="1517934" y="1105313"/>
                  </a:lnTo>
                  <a:lnTo>
                    <a:pt x="1485900" y="1076800"/>
                  </a:lnTo>
                  <a:lnTo>
                    <a:pt x="1485900" y="886468"/>
                  </a:lnTo>
                  <a:close/>
                  <a:moveTo>
                    <a:pt x="1267187" y="857602"/>
                  </a:moveTo>
                  <a:lnTo>
                    <a:pt x="1465206" y="857602"/>
                  </a:lnTo>
                  <a:lnTo>
                    <a:pt x="1465206" y="928404"/>
                  </a:lnTo>
                  <a:lnTo>
                    <a:pt x="1427188" y="928404"/>
                  </a:lnTo>
                  <a:lnTo>
                    <a:pt x="1427188" y="895620"/>
                  </a:lnTo>
                  <a:lnTo>
                    <a:pt x="1384853" y="895620"/>
                  </a:lnTo>
                  <a:lnTo>
                    <a:pt x="1384853" y="1067295"/>
                  </a:lnTo>
                  <a:lnTo>
                    <a:pt x="1402140" y="1067295"/>
                  </a:lnTo>
                  <a:lnTo>
                    <a:pt x="1402140" y="1105313"/>
                  </a:lnTo>
                  <a:lnTo>
                    <a:pt x="1329901" y="1105313"/>
                  </a:lnTo>
                  <a:lnTo>
                    <a:pt x="1329901" y="1067295"/>
                  </a:lnTo>
                  <a:lnTo>
                    <a:pt x="1346835" y="1067295"/>
                  </a:lnTo>
                  <a:lnTo>
                    <a:pt x="1346835" y="895620"/>
                  </a:lnTo>
                  <a:lnTo>
                    <a:pt x="1304853" y="895620"/>
                  </a:lnTo>
                  <a:lnTo>
                    <a:pt x="1304853" y="928404"/>
                  </a:lnTo>
                  <a:lnTo>
                    <a:pt x="1267187" y="928404"/>
                  </a:lnTo>
                  <a:close/>
                  <a:moveTo>
                    <a:pt x="1142891" y="857602"/>
                  </a:moveTo>
                  <a:lnTo>
                    <a:pt x="1206721" y="857602"/>
                  </a:lnTo>
                  <a:lnTo>
                    <a:pt x="1265544" y="1067648"/>
                  </a:lnTo>
                  <a:lnTo>
                    <a:pt x="1282802" y="1067648"/>
                  </a:lnTo>
                  <a:lnTo>
                    <a:pt x="1282802" y="1105313"/>
                  </a:lnTo>
                  <a:lnTo>
                    <a:pt x="1208837" y="1105313"/>
                  </a:lnTo>
                  <a:lnTo>
                    <a:pt x="1208837" y="1067648"/>
                  </a:lnTo>
                  <a:lnTo>
                    <a:pt x="1226448" y="1067648"/>
                  </a:lnTo>
                  <a:lnTo>
                    <a:pt x="1214473" y="1025665"/>
                  </a:lnTo>
                  <a:lnTo>
                    <a:pt x="1135492" y="1025665"/>
                  </a:lnTo>
                  <a:lnTo>
                    <a:pt x="1123517" y="1067648"/>
                  </a:lnTo>
                  <a:lnTo>
                    <a:pt x="1141127" y="1067648"/>
                  </a:lnTo>
                  <a:lnTo>
                    <a:pt x="1141127" y="1105313"/>
                  </a:lnTo>
                  <a:lnTo>
                    <a:pt x="1067162" y="1105313"/>
                  </a:lnTo>
                  <a:lnTo>
                    <a:pt x="1067162" y="1067648"/>
                  </a:lnTo>
                  <a:lnTo>
                    <a:pt x="1084068" y="1067648"/>
                  </a:lnTo>
                  <a:close/>
                  <a:moveTo>
                    <a:pt x="679734" y="857602"/>
                  </a:moveTo>
                  <a:lnTo>
                    <a:pt x="799941" y="857602"/>
                  </a:lnTo>
                  <a:lnTo>
                    <a:pt x="831622" y="886468"/>
                  </a:lnTo>
                  <a:lnTo>
                    <a:pt x="831622" y="1076800"/>
                  </a:lnTo>
                  <a:lnTo>
                    <a:pt x="799941" y="1105313"/>
                  </a:lnTo>
                  <a:lnTo>
                    <a:pt x="679734" y="1105313"/>
                  </a:lnTo>
                  <a:lnTo>
                    <a:pt x="647700" y="1076800"/>
                  </a:lnTo>
                  <a:lnTo>
                    <a:pt x="647700" y="886468"/>
                  </a:lnTo>
                  <a:close/>
                  <a:moveTo>
                    <a:pt x="276116" y="857602"/>
                  </a:moveTo>
                  <a:lnTo>
                    <a:pt x="339946" y="857602"/>
                  </a:lnTo>
                  <a:lnTo>
                    <a:pt x="398769" y="1067648"/>
                  </a:lnTo>
                  <a:lnTo>
                    <a:pt x="416027" y="1067648"/>
                  </a:lnTo>
                  <a:lnTo>
                    <a:pt x="416027" y="1105313"/>
                  </a:lnTo>
                  <a:lnTo>
                    <a:pt x="342062" y="1105313"/>
                  </a:lnTo>
                  <a:lnTo>
                    <a:pt x="342062" y="1067648"/>
                  </a:lnTo>
                  <a:lnTo>
                    <a:pt x="359673" y="1067648"/>
                  </a:lnTo>
                  <a:lnTo>
                    <a:pt x="347698" y="1025665"/>
                  </a:lnTo>
                  <a:lnTo>
                    <a:pt x="268717" y="1025665"/>
                  </a:lnTo>
                  <a:lnTo>
                    <a:pt x="256742" y="1067648"/>
                  </a:lnTo>
                  <a:lnTo>
                    <a:pt x="274352" y="1067648"/>
                  </a:lnTo>
                  <a:lnTo>
                    <a:pt x="274352" y="1105313"/>
                  </a:lnTo>
                  <a:lnTo>
                    <a:pt x="200387" y="1105313"/>
                  </a:lnTo>
                  <a:lnTo>
                    <a:pt x="200387" y="1067648"/>
                  </a:lnTo>
                  <a:lnTo>
                    <a:pt x="217294" y="1067648"/>
                  </a:lnTo>
                  <a:close/>
                  <a:moveTo>
                    <a:pt x="0" y="857602"/>
                  </a:moveTo>
                  <a:lnTo>
                    <a:pt x="72212" y="857602"/>
                  </a:lnTo>
                  <a:lnTo>
                    <a:pt x="72212" y="895620"/>
                  </a:lnTo>
                  <a:lnTo>
                    <a:pt x="55287" y="895620"/>
                  </a:lnTo>
                  <a:lnTo>
                    <a:pt x="55287" y="1067295"/>
                  </a:lnTo>
                  <a:lnTo>
                    <a:pt x="146257" y="1067295"/>
                  </a:lnTo>
                  <a:lnTo>
                    <a:pt x="146257" y="1040504"/>
                  </a:lnTo>
                  <a:lnTo>
                    <a:pt x="183922" y="1040504"/>
                  </a:lnTo>
                  <a:lnTo>
                    <a:pt x="183922" y="1067295"/>
                  </a:lnTo>
                  <a:lnTo>
                    <a:pt x="183922" y="1105313"/>
                  </a:lnTo>
                  <a:lnTo>
                    <a:pt x="0" y="1105313"/>
                  </a:lnTo>
                  <a:lnTo>
                    <a:pt x="0" y="1067295"/>
                  </a:lnTo>
                  <a:lnTo>
                    <a:pt x="17269" y="1067295"/>
                  </a:lnTo>
                  <a:lnTo>
                    <a:pt x="17269" y="895620"/>
                  </a:lnTo>
                  <a:lnTo>
                    <a:pt x="0" y="895620"/>
                  </a:lnTo>
                  <a:close/>
                  <a:moveTo>
                    <a:pt x="1695450" y="857250"/>
                  </a:moveTo>
                  <a:lnTo>
                    <a:pt x="1847691" y="857250"/>
                  </a:lnTo>
                  <a:lnTo>
                    <a:pt x="1879372" y="886115"/>
                  </a:lnTo>
                  <a:lnTo>
                    <a:pt x="1879372" y="971425"/>
                  </a:lnTo>
                  <a:lnTo>
                    <a:pt x="1849099" y="998882"/>
                  </a:lnTo>
                  <a:lnTo>
                    <a:pt x="1884659" y="1067295"/>
                  </a:lnTo>
                  <a:lnTo>
                    <a:pt x="1898755" y="1067295"/>
                  </a:lnTo>
                  <a:lnTo>
                    <a:pt x="1898755" y="1105313"/>
                  </a:lnTo>
                  <a:lnTo>
                    <a:pt x="1827962" y="1105313"/>
                  </a:lnTo>
                  <a:lnTo>
                    <a:pt x="1827962" y="1067295"/>
                  </a:lnTo>
                  <a:lnTo>
                    <a:pt x="1842050" y="1067295"/>
                  </a:lnTo>
                  <a:lnTo>
                    <a:pt x="1806804" y="1000291"/>
                  </a:lnTo>
                  <a:lnTo>
                    <a:pt x="1761315" y="1000291"/>
                  </a:lnTo>
                  <a:lnTo>
                    <a:pt x="1750737" y="1000291"/>
                  </a:lnTo>
                  <a:lnTo>
                    <a:pt x="1750737" y="1067295"/>
                  </a:lnTo>
                  <a:lnTo>
                    <a:pt x="1767662" y="1067295"/>
                  </a:lnTo>
                  <a:lnTo>
                    <a:pt x="1767662" y="1105313"/>
                  </a:lnTo>
                  <a:lnTo>
                    <a:pt x="1695450" y="1105313"/>
                  </a:lnTo>
                  <a:lnTo>
                    <a:pt x="1695450" y="1067295"/>
                  </a:lnTo>
                  <a:lnTo>
                    <a:pt x="1712719" y="1067295"/>
                  </a:lnTo>
                  <a:lnTo>
                    <a:pt x="1712719" y="895268"/>
                  </a:lnTo>
                  <a:lnTo>
                    <a:pt x="1695450" y="895268"/>
                  </a:lnTo>
                  <a:close/>
                  <a:moveTo>
                    <a:pt x="857250" y="857250"/>
                  </a:moveTo>
                  <a:lnTo>
                    <a:pt x="1009491" y="857250"/>
                  </a:lnTo>
                  <a:lnTo>
                    <a:pt x="1041172" y="886115"/>
                  </a:lnTo>
                  <a:lnTo>
                    <a:pt x="1041172" y="971425"/>
                  </a:lnTo>
                  <a:lnTo>
                    <a:pt x="1010899" y="998882"/>
                  </a:lnTo>
                  <a:lnTo>
                    <a:pt x="1046458" y="1067295"/>
                  </a:lnTo>
                  <a:lnTo>
                    <a:pt x="1060555" y="1067295"/>
                  </a:lnTo>
                  <a:lnTo>
                    <a:pt x="1060555" y="1105313"/>
                  </a:lnTo>
                  <a:lnTo>
                    <a:pt x="989762" y="1105313"/>
                  </a:lnTo>
                  <a:lnTo>
                    <a:pt x="989762" y="1067295"/>
                  </a:lnTo>
                  <a:lnTo>
                    <a:pt x="1003850" y="1067295"/>
                  </a:lnTo>
                  <a:lnTo>
                    <a:pt x="968604" y="1000291"/>
                  </a:lnTo>
                  <a:lnTo>
                    <a:pt x="923115" y="1000291"/>
                  </a:lnTo>
                  <a:lnTo>
                    <a:pt x="912537" y="1000291"/>
                  </a:lnTo>
                  <a:lnTo>
                    <a:pt x="912537" y="1067295"/>
                  </a:lnTo>
                  <a:lnTo>
                    <a:pt x="929462" y="1067295"/>
                  </a:lnTo>
                  <a:lnTo>
                    <a:pt x="929462" y="1105313"/>
                  </a:lnTo>
                  <a:lnTo>
                    <a:pt x="857250" y="1105313"/>
                  </a:lnTo>
                  <a:lnTo>
                    <a:pt x="857250" y="1067295"/>
                  </a:lnTo>
                  <a:lnTo>
                    <a:pt x="874519" y="1067295"/>
                  </a:lnTo>
                  <a:lnTo>
                    <a:pt x="874519" y="895268"/>
                  </a:lnTo>
                  <a:lnTo>
                    <a:pt x="857250" y="895268"/>
                  </a:lnTo>
                  <a:close/>
                  <a:moveTo>
                    <a:pt x="3642009" y="429330"/>
                  </a:moveTo>
                  <a:lnTo>
                    <a:pt x="3762216" y="429330"/>
                  </a:lnTo>
                  <a:lnTo>
                    <a:pt x="3793897" y="457843"/>
                  </a:lnTo>
                  <a:lnTo>
                    <a:pt x="3793897" y="500850"/>
                  </a:lnTo>
                  <a:lnTo>
                    <a:pt x="3756231" y="500850"/>
                  </a:lnTo>
                  <a:lnTo>
                    <a:pt x="3756231" y="474754"/>
                  </a:lnTo>
                  <a:lnTo>
                    <a:pt x="3747418" y="466995"/>
                  </a:lnTo>
                  <a:lnTo>
                    <a:pt x="3656455" y="466995"/>
                  </a:lnTo>
                  <a:lnTo>
                    <a:pt x="3647993" y="474754"/>
                  </a:lnTo>
                  <a:lnTo>
                    <a:pt x="3647993" y="526242"/>
                  </a:lnTo>
                  <a:lnTo>
                    <a:pt x="3656455" y="534000"/>
                  </a:lnTo>
                  <a:lnTo>
                    <a:pt x="3762216" y="534000"/>
                  </a:lnTo>
                  <a:lnTo>
                    <a:pt x="3793897" y="562513"/>
                  </a:lnTo>
                  <a:lnTo>
                    <a:pt x="3793897" y="648175"/>
                  </a:lnTo>
                  <a:lnTo>
                    <a:pt x="3762216" y="676688"/>
                  </a:lnTo>
                  <a:lnTo>
                    <a:pt x="3642009" y="676688"/>
                  </a:lnTo>
                  <a:lnTo>
                    <a:pt x="3609975" y="648175"/>
                  </a:lnTo>
                  <a:lnTo>
                    <a:pt x="3609975" y="586124"/>
                  </a:lnTo>
                  <a:lnTo>
                    <a:pt x="3647993" y="586124"/>
                  </a:lnTo>
                  <a:lnTo>
                    <a:pt x="3647993" y="631264"/>
                  </a:lnTo>
                  <a:lnTo>
                    <a:pt x="3656455" y="639023"/>
                  </a:lnTo>
                  <a:lnTo>
                    <a:pt x="3747418" y="639023"/>
                  </a:lnTo>
                  <a:lnTo>
                    <a:pt x="3756231" y="631264"/>
                  </a:lnTo>
                  <a:lnTo>
                    <a:pt x="3756231" y="579424"/>
                  </a:lnTo>
                  <a:lnTo>
                    <a:pt x="3747418" y="571666"/>
                  </a:lnTo>
                  <a:lnTo>
                    <a:pt x="3642009" y="571666"/>
                  </a:lnTo>
                  <a:lnTo>
                    <a:pt x="3609975" y="543153"/>
                  </a:lnTo>
                  <a:lnTo>
                    <a:pt x="3609975" y="521304"/>
                  </a:lnTo>
                  <a:lnTo>
                    <a:pt x="3609975" y="457843"/>
                  </a:lnTo>
                  <a:close/>
                  <a:moveTo>
                    <a:pt x="2737134" y="429330"/>
                  </a:moveTo>
                  <a:lnTo>
                    <a:pt x="2857341" y="429330"/>
                  </a:lnTo>
                  <a:lnTo>
                    <a:pt x="2889022" y="457843"/>
                  </a:lnTo>
                  <a:lnTo>
                    <a:pt x="2889022" y="500850"/>
                  </a:lnTo>
                  <a:lnTo>
                    <a:pt x="2851357" y="500850"/>
                  </a:lnTo>
                  <a:lnTo>
                    <a:pt x="2851357" y="474754"/>
                  </a:lnTo>
                  <a:lnTo>
                    <a:pt x="2842543" y="466995"/>
                  </a:lnTo>
                  <a:lnTo>
                    <a:pt x="2751580" y="466995"/>
                  </a:lnTo>
                  <a:lnTo>
                    <a:pt x="2743118" y="474754"/>
                  </a:lnTo>
                  <a:lnTo>
                    <a:pt x="2743118" y="526242"/>
                  </a:lnTo>
                  <a:lnTo>
                    <a:pt x="2751580" y="534000"/>
                  </a:lnTo>
                  <a:lnTo>
                    <a:pt x="2857341" y="534000"/>
                  </a:lnTo>
                  <a:lnTo>
                    <a:pt x="2889022" y="562513"/>
                  </a:lnTo>
                  <a:lnTo>
                    <a:pt x="2889022" y="648175"/>
                  </a:lnTo>
                  <a:lnTo>
                    <a:pt x="2857341" y="676688"/>
                  </a:lnTo>
                  <a:lnTo>
                    <a:pt x="2737134" y="676688"/>
                  </a:lnTo>
                  <a:lnTo>
                    <a:pt x="2705100" y="648175"/>
                  </a:lnTo>
                  <a:lnTo>
                    <a:pt x="2705100" y="586124"/>
                  </a:lnTo>
                  <a:lnTo>
                    <a:pt x="2743118" y="586124"/>
                  </a:lnTo>
                  <a:lnTo>
                    <a:pt x="2743118" y="631264"/>
                  </a:lnTo>
                  <a:lnTo>
                    <a:pt x="2751580" y="639023"/>
                  </a:lnTo>
                  <a:lnTo>
                    <a:pt x="2842543" y="639023"/>
                  </a:lnTo>
                  <a:lnTo>
                    <a:pt x="2851357" y="631264"/>
                  </a:lnTo>
                  <a:lnTo>
                    <a:pt x="2851357" y="579424"/>
                  </a:lnTo>
                  <a:lnTo>
                    <a:pt x="2842543" y="571666"/>
                  </a:lnTo>
                  <a:lnTo>
                    <a:pt x="2737134" y="571666"/>
                  </a:lnTo>
                  <a:lnTo>
                    <a:pt x="2705100" y="543153"/>
                  </a:lnTo>
                  <a:lnTo>
                    <a:pt x="2705100" y="521304"/>
                  </a:lnTo>
                  <a:lnTo>
                    <a:pt x="2705100" y="457843"/>
                  </a:lnTo>
                  <a:close/>
                  <a:moveTo>
                    <a:pt x="2476862" y="429330"/>
                  </a:moveTo>
                  <a:lnTo>
                    <a:pt x="2549065" y="429330"/>
                  </a:lnTo>
                  <a:lnTo>
                    <a:pt x="2549065" y="466995"/>
                  </a:lnTo>
                  <a:lnTo>
                    <a:pt x="2537442" y="466995"/>
                  </a:lnTo>
                  <a:lnTo>
                    <a:pt x="2582920" y="522692"/>
                  </a:lnTo>
                  <a:lnTo>
                    <a:pt x="2628750" y="466995"/>
                  </a:lnTo>
                  <a:lnTo>
                    <a:pt x="2617127" y="466995"/>
                  </a:lnTo>
                  <a:lnTo>
                    <a:pt x="2617127" y="429330"/>
                  </a:lnTo>
                  <a:lnTo>
                    <a:pt x="2689330" y="429330"/>
                  </a:lnTo>
                  <a:lnTo>
                    <a:pt x="2689330" y="466995"/>
                  </a:lnTo>
                  <a:lnTo>
                    <a:pt x="2677707" y="466995"/>
                  </a:lnTo>
                  <a:lnTo>
                    <a:pt x="2601929" y="559706"/>
                  </a:lnTo>
                  <a:lnTo>
                    <a:pt x="2601929" y="639023"/>
                  </a:lnTo>
                  <a:lnTo>
                    <a:pt x="2619241" y="639023"/>
                  </a:lnTo>
                  <a:lnTo>
                    <a:pt x="2619241" y="676688"/>
                  </a:lnTo>
                  <a:lnTo>
                    <a:pt x="2546952" y="676688"/>
                  </a:lnTo>
                  <a:lnTo>
                    <a:pt x="2546952" y="639023"/>
                  </a:lnTo>
                  <a:lnTo>
                    <a:pt x="2563911" y="639023"/>
                  </a:lnTo>
                  <a:lnTo>
                    <a:pt x="2563911" y="559706"/>
                  </a:lnTo>
                  <a:lnTo>
                    <a:pt x="2488485" y="466995"/>
                  </a:lnTo>
                  <a:lnTo>
                    <a:pt x="2476862" y="466995"/>
                  </a:lnTo>
                  <a:close/>
                  <a:moveTo>
                    <a:pt x="2308509" y="429330"/>
                  </a:moveTo>
                  <a:lnTo>
                    <a:pt x="2428716" y="429330"/>
                  </a:lnTo>
                  <a:lnTo>
                    <a:pt x="2460397" y="457843"/>
                  </a:lnTo>
                  <a:lnTo>
                    <a:pt x="2460397" y="500850"/>
                  </a:lnTo>
                  <a:lnTo>
                    <a:pt x="2422732" y="500850"/>
                  </a:lnTo>
                  <a:lnTo>
                    <a:pt x="2422732" y="474754"/>
                  </a:lnTo>
                  <a:lnTo>
                    <a:pt x="2413918" y="466995"/>
                  </a:lnTo>
                  <a:lnTo>
                    <a:pt x="2322955" y="466995"/>
                  </a:lnTo>
                  <a:lnTo>
                    <a:pt x="2314493" y="474754"/>
                  </a:lnTo>
                  <a:lnTo>
                    <a:pt x="2314493" y="526242"/>
                  </a:lnTo>
                  <a:lnTo>
                    <a:pt x="2322955" y="534000"/>
                  </a:lnTo>
                  <a:lnTo>
                    <a:pt x="2428716" y="534000"/>
                  </a:lnTo>
                  <a:lnTo>
                    <a:pt x="2460397" y="562513"/>
                  </a:lnTo>
                  <a:lnTo>
                    <a:pt x="2460397" y="648175"/>
                  </a:lnTo>
                  <a:lnTo>
                    <a:pt x="2428716" y="676688"/>
                  </a:lnTo>
                  <a:lnTo>
                    <a:pt x="2308509" y="676688"/>
                  </a:lnTo>
                  <a:lnTo>
                    <a:pt x="2276475" y="648175"/>
                  </a:lnTo>
                  <a:lnTo>
                    <a:pt x="2276475" y="586124"/>
                  </a:lnTo>
                  <a:lnTo>
                    <a:pt x="2314493" y="586124"/>
                  </a:lnTo>
                  <a:lnTo>
                    <a:pt x="2314493" y="631264"/>
                  </a:lnTo>
                  <a:lnTo>
                    <a:pt x="2322955" y="639023"/>
                  </a:lnTo>
                  <a:lnTo>
                    <a:pt x="2413918" y="639023"/>
                  </a:lnTo>
                  <a:lnTo>
                    <a:pt x="2422732" y="631264"/>
                  </a:lnTo>
                  <a:lnTo>
                    <a:pt x="2422732" y="579424"/>
                  </a:lnTo>
                  <a:lnTo>
                    <a:pt x="2413918" y="571666"/>
                  </a:lnTo>
                  <a:lnTo>
                    <a:pt x="2308509" y="571666"/>
                  </a:lnTo>
                  <a:lnTo>
                    <a:pt x="2276475" y="543153"/>
                  </a:lnTo>
                  <a:lnTo>
                    <a:pt x="2276475" y="521304"/>
                  </a:lnTo>
                  <a:lnTo>
                    <a:pt x="2276475" y="457843"/>
                  </a:lnTo>
                  <a:close/>
                  <a:moveTo>
                    <a:pt x="1298859" y="429330"/>
                  </a:moveTo>
                  <a:lnTo>
                    <a:pt x="1419066" y="429330"/>
                  </a:lnTo>
                  <a:lnTo>
                    <a:pt x="1450747" y="457843"/>
                  </a:lnTo>
                  <a:lnTo>
                    <a:pt x="1450747" y="500850"/>
                  </a:lnTo>
                  <a:lnTo>
                    <a:pt x="1413082" y="500850"/>
                  </a:lnTo>
                  <a:lnTo>
                    <a:pt x="1413082" y="474754"/>
                  </a:lnTo>
                  <a:lnTo>
                    <a:pt x="1404268" y="466995"/>
                  </a:lnTo>
                  <a:lnTo>
                    <a:pt x="1313305" y="466995"/>
                  </a:lnTo>
                  <a:lnTo>
                    <a:pt x="1304843" y="474754"/>
                  </a:lnTo>
                  <a:lnTo>
                    <a:pt x="1304843" y="631264"/>
                  </a:lnTo>
                  <a:lnTo>
                    <a:pt x="1313305" y="639023"/>
                  </a:lnTo>
                  <a:lnTo>
                    <a:pt x="1404268" y="639023"/>
                  </a:lnTo>
                  <a:lnTo>
                    <a:pt x="1413082" y="631264"/>
                  </a:lnTo>
                  <a:lnTo>
                    <a:pt x="1413082" y="572018"/>
                  </a:lnTo>
                  <a:lnTo>
                    <a:pt x="1355261" y="572018"/>
                  </a:lnTo>
                  <a:lnTo>
                    <a:pt x="1355261" y="534000"/>
                  </a:lnTo>
                  <a:lnTo>
                    <a:pt x="1450747" y="534000"/>
                  </a:lnTo>
                  <a:lnTo>
                    <a:pt x="1450747" y="648175"/>
                  </a:lnTo>
                  <a:lnTo>
                    <a:pt x="1419066" y="676688"/>
                  </a:lnTo>
                  <a:lnTo>
                    <a:pt x="1298859" y="676688"/>
                  </a:lnTo>
                  <a:lnTo>
                    <a:pt x="1266825" y="648175"/>
                  </a:lnTo>
                  <a:lnTo>
                    <a:pt x="1266825" y="457843"/>
                  </a:lnTo>
                  <a:close/>
                  <a:moveTo>
                    <a:pt x="1162050" y="429330"/>
                  </a:moveTo>
                  <a:lnTo>
                    <a:pt x="1234253" y="429330"/>
                  </a:lnTo>
                  <a:lnTo>
                    <a:pt x="1234253" y="466995"/>
                  </a:lnTo>
                  <a:lnTo>
                    <a:pt x="1216985" y="466995"/>
                  </a:lnTo>
                  <a:lnTo>
                    <a:pt x="1216985" y="639023"/>
                  </a:lnTo>
                  <a:lnTo>
                    <a:pt x="1234253" y="639023"/>
                  </a:lnTo>
                  <a:lnTo>
                    <a:pt x="1234253" y="676688"/>
                  </a:lnTo>
                  <a:lnTo>
                    <a:pt x="1162050" y="676688"/>
                  </a:lnTo>
                  <a:lnTo>
                    <a:pt x="1162050" y="639023"/>
                  </a:lnTo>
                  <a:lnTo>
                    <a:pt x="1178967" y="639023"/>
                  </a:lnTo>
                  <a:lnTo>
                    <a:pt x="1178967" y="466995"/>
                  </a:lnTo>
                  <a:lnTo>
                    <a:pt x="1162050" y="466995"/>
                  </a:lnTo>
                  <a:close/>
                  <a:moveTo>
                    <a:pt x="0" y="429330"/>
                  </a:moveTo>
                  <a:lnTo>
                    <a:pt x="72203" y="429330"/>
                  </a:lnTo>
                  <a:lnTo>
                    <a:pt x="72203" y="466995"/>
                  </a:lnTo>
                  <a:lnTo>
                    <a:pt x="54935" y="466995"/>
                  </a:lnTo>
                  <a:lnTo>
                    <a:pt x="54935" y="639023"/>
                  </a:lnTo>
                  <a:lnTo>
                    <a:pt x="72203" y="639023"/>
                  </a:lnTo>
                  <a:lnTo>
                    <a:pt x="72203" y="676688"/>
                  </a:lnTo>
                  <a:lnTo>
                    <a:pt x="0" y="676688"/>
                  </a:lnTo>
                  <a:lnTo>
                    <a:pt x="0" y="639023"/>
                  </a:lnTo>
                  <a:lnTo>
                    <a:pt x="16917" y="639023"/>
                  </a:lnTo>
                  <a:lnTo>
                    <a:pt x="16917" y="466995"/>
                  </a:lnTo>
                  <a:lnTo>
                    <a:pt x="0" y="466995"/>
                  </a:lnTo>
                  <a:close/>
                  <a:moveTo>
                    <a:pt x="3333750" y="428977"/>
                  </a:moveTo>
                  <a:lnTo>
                    <a:pt x="3392915" y="428977"/>
                  </a:lnTo>
                  <a:lnTo>
                    <a:pt x="3456724" y="574865"/>
                  </a:lnTo>
                  <a:lnTo>
                    <a:pt x="3520886" y="428977"/>
                  </a:lnTo>
                  <a:lnTo>
                    <a:pt x="3579699" y="428977"/>
                  </a:lnTo>
                  <a:lnTo>
                    <a:pt x="3579699" y="466995"/>
                  </a:lnTo>
                  <a:lnTo>
                    <a:pt x="3562429" y="466995"/>
                  </a:lnTo>
                  <a:lnTo>
                    <a:pt x="3562429" y="638670"/>
                  </a:lnTo>
                  <a:lnTo>
                    <a:pt x="3579699" y="638670"/>
                  </a:lnTo>
                  <a:lnTo>
                    <a:pt x="3579699" y="676688"/>
                  </a:lnTo>
                  <a:lnTo>
                    <a:pt x="3507490" y="676688"/>
                  </a:lnTo>
                  <a:lnTo>
                    <a:pt x="3507490" y="638670"/>
                  </a:lnTo>
                  <a:lnTo>
                    <a:pt x="3524764" y="638670"/>
                  </a:lnTo>
                  <a:lnTo>
                    <a:pt x="3524764" y="514584"/>
                  </a:lnTo>
                  <a:lnTo>
                    <a:pt x="3479639" y="616814"/>
                  </a:lnTo>
                  <a:lnTo>
                    <a:pt x="3433809" y="616814"/>
                  </a:lnTo>
                  <a:lnTo>
                    <a:pt x="3388684" y="514232"/>
                  </a:lnTo>
                  <a:lnTo>
                    <a:pt x="3388684" y="638670"/>
                  </a:lnTo>
                  <a:lnTo>
                    <a:pt x="3405959" y="638670"/>
                  </a:lnTo>
                  <a:lnTo>
                    <a:pt x="3405959" y="676688"/>
                  </a:lnTo>
                  <a:lnTo>
                    <a:pt x="3333750" y="676688"/>
                  </a:lnTo>
                  <a:lnTo>
                    <a:pt x="3333750" y="638670"/>
                  </a:lnTo>
                  <a:lnTo>
                    <a:pt x="3350666" y="638670"/>
                  </a:lnTo>
                  <a:lnTo>
                    <a:pt x="3350666" y="466995"/>
                  </a:lnTo>
                  <a:lnTo>
                    <a:pt x="3333750" y="466995"/>
                  </a:lnTo>
                  <a:close/>
                  <a:moveTo>
                    <a:pt x="3124200" y="428977"/>
                  </a:moveTo>
                  <a:lnTo>
                    <a:pt x="3276088" y="428977"/>
                  </a:lnTo>
                  <a:lnTo>
                    <a:pt x="3308122" y="457843"/>
                  </a:lnTo>
                  <a:lnTo>
                    <a:pt x="3308122" y="500850"/>
                  </a:lnTo>
                  <a:lnTo>
                    <a:pt x="3270104" y="500850"/>
                  </a:lnTo>
                  <a:lnTo>
                    <a:pt x="3270104" y="474754"/>
                  </a:lnTo>
                  <a:lnTo>
                    <a:pt x="3261642" y="466995"/>
                  </a:lnTo>
                  <a:lnTo>
                    <a:pt x="3179135" y="466995"/>
                  </a:lnTo>
                  <a:lnTo>
                    <a:pt x="3179135" y="534000"/>
                  </a:lnTo>
                  <a:lnTo>
                    <a:pt x="3259174" y="534000"/>
                  </a:lnTo>
                  <a:lnTo>
                    <a:pt x="3259174" y="571666"/>
                  </a:lnTo>
                  <a:lnTo>
                    <a:pt x="3179135" y="571666"/>
                  </a:lnTo>
                  <a:lnTo>
                    <a:pt x="3179135" y="638670"/>
                  </a:lnTo>
                  <a:lnTo>
                    <a:pt x="3261642" y="638670"/>
                  </a:lnTo>
                  <a:lnTo>
                    <a:pt x="3270104" y="631264"/>
                  </a:lnTo>
                  <a:lnTo>
                    <a:pt x="3270104" y="605168"/>
                  </a:lnTo>
                  <a:lnTo>
                    <a:pt x="3308122" y="605168"/>
                  </a:lnTo>
                  <a:lnTo>
                    <a:pt x="3308122" y="648175"/>
                  </a:lnTo>
                  <a:lnTo>
                    <a:pt x="3276088" y="676688"/>
                  </a:lnTo>
                  <a:lnTo>
                    <a:pt x="3124200" y="676688"/>
                  </a:lnTo>
                  <a:lnTo>
                    <a:pt x="3124200" y="638670"/>
                  </a:lnTo>
                  <a:lnTo>
                    <a:pt x="3141117" y="638670"/>
                  </a:lnTo>
                  <a:lnTo>
                    <a:pt x="3141117" y="466995"/>
                  </a:lnTo>
                  <a:lnTo>
                    <a:pt x="3124200" y="466995"/>
                  </a:lnTo>
                  <a:close/>
                  <a:moveTo>
                    <a:pt x="2905487" y="428977"/>
                  </a:moveTo>
                  <a:lnTo>
                    <a:pt x="3103506" y="428977"/>
                  </a:lnTo>
                  <a:lnTo>
                    <a:pt x="3103506" y="499779"/>
                  </a:lnTo>
                  <a:lnTo>
                    <a:pt x="3065488" y="499779"/>
                  </a:lnTo>
                  <a:lnTo>
                    <a:pt x="3065488" y="466995"/>
                  </a:lnTo>
                  <a:lnTo>
                    <a:pt x="3023153" y="466995"/>
                  </a:lnTo>
                  <a:lnTo>
                    <a:pt x="3023153" y="638670"/>
                  </a:lnTo>
                  <a:lnTo>
                    <a:pt x="3040440" y="638670"/>
                  </a:lnTo>
                  <a:lnTo>
                    <a:pt x="3040440" y="676688"/>
                  </a:lnTo>
                  <a:lnTo>
                    <a:pt x="2968201" y="676688"/>
                  </a:lnTo>
                  <a:lnTo>
                    <a:pt x="2968201" y="638670"/>
                  </a:lnTo>
                  <a:lnTo>
                    <a:pt x="2985135" y="638670"/>
                  </a:lnTo>
                  <a:lnTo>
                    <a:pt x="2985135" y="466995"/>
                  </a:lnTo>
                  <a:lnTo>
                    <a:pt x="2943153" y="466995"/>
                  </a:lnTo>
                  <a:lnTo>
                    <a:pt x="2943153" y="499779"/>
                  </a:lnTo>
                  <a:lnTo>
                    <a:pt x="2905487" y="499779"/>
                  </a:lnTo>
                  <a:close/>
                  <a:moveTo>
                    <a:pt x="1895837" y="428977"/>
                  </a:moveTo>
                  <a:lnTo>
                    <a:pt x="2093856" y="428977"/>
                  </a:lnTo>
                  <a:lnTo>
                    <a:pt x="2093856" y="499779"/>
                  </a:lnTo>
                  <a:lnTo>
                    <a:pt x="2055838" y="499779"/>
                  </a:lnTo>
                  <a:lnTo>
                    <a:pt x="2055838" y="466995"/>
                  </a:lnTo>
                  <a:lnTo>
                    <a:pt x="2013503" y="466995"/>
                  </a:lnTo>
                  <a:lnTo>
                    <a:pt x="2013503" y="638670"/>
                  </a:lnTo>
                  <a:lnTo>
                    <a:pt x="2030790" y="638670"/>
                  </a:lnTo>
                  <a:lnTo>
                    <a:pt x="2030790" y="676688"/>
                  </a:lnTo>
                  <a:lnTo>
                    <a:pt x="1958551" y="676688"/>
                  </a:lnTo>
                  <a:lnTo>
                    <a:pt x="1958551" y="638670"/>
                  </a:lnTo>
                  <a:lnTo>
                    <a:pt x="1975485" y="638670"/>
                  </a:lnTo>
                  <a:lnTo>
                    <a:pt x="1975485" y="466995"/>
                  </a:lnTo>
                  <a:lnTo>
                    <a:pt x="1933503" y="466995"/>
                  </a:lnTo>
                  <a:lnTo>
                    <a:pt x="1933503" y="499779"/>
                  </a:lnTo>
                  <a:lnTo>
                    <a:pt x="1895837" y="499779"/>
                  </a:lnTo>
                  <a:close/>
                  <a:moveTo>
                    <a:pt x="1476375" y="428977"/>
                  </a:moveTo>
                  <a:lnTo>
                    <a:pt x="1628264" y="428977"/>
                  </a:lnTo>
                  <a:lnTo>
                    <a:pt x="1660297" y="457843"/>
                  </a:lnTo>
                  <a:lnTo>
                    <a:pt x="1660297" y="500850"/>
                  </a:lnTo>
                  <a:lnTo>
                    <a:pt x="1622279" y="500850"/>
                  </a:lnTo>
                  <a:lnTo>
                    <a:pt x="1622279" y="474754"/>
                  </a:lnTo>
                  <a:lnTo>
                    <a:pt x="1613817" y="466995"/>
                  </a:lnTo>
                  <a:lnTo>
                    <a:pt x="1531309" y="466995"/>
                  </a:lnTo>
                  <a:lnTo>
                    <a:pt x="1531309" y="534000"/>
                  </a:lnTo>
                  <a:lnTo>
                    <a:pt x="1611349" y="534000"/>
                  </a:lnTo>
                  <a:lnTo>
                    <a:pt x="1611349" y="571666"/>
                  </a:lnTo>
                  <a:lnTo>
                    <a:pt x="1531309" y="571666"/>
                  </a:lnTo>
                  <a:lnTo>
                    <a:pt x="1531309" y="638670"/>
                  </a:lnTo>
                  <a:lnTo>
                    <a:pt x="1613817" y="638670"/>
                  </a:lnTo>
                  <a:lnTo>
                    <a:pt x="1622279" y="631264"/>
                  </a:lnTo>
                  <a:lnTo>
                    <a:pt x="1622279" y="605168"/>
                  </a:lnTo>
                  <a:lnTo>
                    <a:pt x="1660297" y="605168"/>
                  </a:lnTo>
                  <a:lnTo>
                    <a:pt x="1660297" y="648175"/>
                  </a:lnTo>
                  <a:lnTo>
                    <a:pt x="1628264" y="676688"/>
                  </a:lnTo>
                  <a:lnTo>
                    <a:pt x="1476375" y="676688"/>
                  </a:lnTo>
                  <a:lnTo>
                    <a:pt x="1476375" y="638670"/>
                  </a:lnTo>
                  <a:lnTo>
                    <a:pt x="1493292" y="638670"/>
                  </a:lnTo>
                  <a:lnTo>
                    <a:pt x="1493292" y="466995"/>
                  </a:lnTo>
                  <a:lnTo>
                    <a:pt x="1476375" y="466995"/>
                  </a:lnTo>
                  <a:close/>
                  <a:moveTo>
                    <a:pt x="952500" y="428977"/>
                  </a:moveTo>
                  <a:lnTo>
                    <a:pt x="1024712" y="428977"/>
                  </a:lnTo>
                  <a:lnTo>
                    <a:pt x="1024712" y="466995"/>
                  </a:lnTo>
                  <a:lnTo>
                    <a:pt x="1007787" y="466995"/>
                  </a:lnTo>
                  <a:lnTo>
                    <a:pt x="1007787" y="638670"/>
                  </a:lnTo>
                  <a:lnTo>
                    <a:pt x="1098757" y="638670"/>
                  </a:lnTo>
                  <a:lnTo>
                    <a:pt x="1098757" y="611879"/>
                  </a:lnTo>
                  <a:lnTo>
                    <a:pt x="1136422" y="611879"/>
                  </a:lnTo>
                  <a:lnTo>
                    <a:pt x="1136422" y="638670"/>
                  </a:lnTo>
                  <a:lnTo>
                    <a:pt x="1136422" y="676688"/>
                  </a:lnTo>
                  <a:lnTo>
                    <a:pt x="952500" y="676688"/>
                  </a:lnTo>
                  <a:lnTo>
                    <a:pt x="952500" y="638670"/>
                  </a:lnTo>
                  <a:lnTo>
                    <a:pt x="969769" y="638670"/>
                  </a:lnTo>
                  <a:lnTo>
                    <a:pt x="969769" y="466995"/>
                  </a:lnTo>
                  <a:lnTo>
                    <a:pt x="952500" y="466995"/>
                  </a:lnTo>
                  <a:close/>
                  <a:moveTo>
                    <a:pt x="742950" y="428977"/>
                  </a:moveTo>
                  <a:lnTo>
                    <a:pt x="815162" y="428977"/>
                  </a:lnTo>
                  <a:lnTo>
                    <a:pt x="815162" y="466995"/>
                  </a:lnTo>
                  <a:lnTo>
                    <a:pt x="798237" y="466995"/>
                  </a:lnTo>
                  <a:lnTo>
                    <a:pt x="798237" y="638670"/>
                  </a:lnTo>
                  <a:lnTo>
                    <a:pt x="889207" y="638670"/>
                  </a:lnTo>
                  <a:lnTo>
                    <a:pt x="889207" y="611879"/>
                  </a:lnTo>
                  <a:lnTo>
                    <a:pt x="926872" y="611879"/>
                  </a:lnTo>
                  <a:lnTo>
                    <a:pt x="926872" y="638670"/>
                  </a:lnTo>
                  <a:lnTo>
                    <a:pt x="926872" y="676688"/>
                  </a:lnTo>
                  <a:lnTo>
                    <a:pt x="742950" y="676688"/>
                  </a:lnTo>
                  <a:lnTo>
                    <a:pt x="742950" y="638670"/>
                  </a:lnTo>
                  <a:lnTo>
                    <a:pt x="760219" y="638670"/>
                  </a:lnTo>
                  <a:lnTo>
                    <a:pt x="760219" y="466995"/>
                  </a:lnTo>
                  <a:lnTo>
                    <a:pt x="742950" y="466995"/>
                  </a:lnTo>
                  <a:close/>
                  <a:moveTo>
                    <a:pt x="533400" y="428977"/>
                  </a:moveTo>
                  <a:lnTo>
                    <a:pt x="685289" y="428977"/>
                  </a:lnTo>
                  <a:lnTo>
                    <a:pt x="717322" y="457843"/>
                  </a:lnTo>
                  <a:lnTo>
                    <a:pt x="717322" y="500850"/>
                  </a:lnTo>
                  <a:lnTo>
                    <a:pt x="679304" y="500850"/>
                  </a:lnTo>
                  <a:lnTo>
                    <a:pt x="679304" y="474754"/>
                  </a:lnTo>
                  <a:lnTo>
                    <a:pt x="670842" y="466995"/>
                  </a:lnTo>
                  <a:lnTo>
                    <a:pt x="588335" y="466995"/>
                  </a:lnTo>
                  <a:lnTo>
                    <a:pt x="588335" y="534000"/>
                  </a:lnTo>
                  <a:lnTo>
                    <a:pt x="668374" y="534000"/>
                  </a:lnTo>
                  <a:lnTo>
                    <a:pt x="668374" y="571666"/>
                  </a:lnTo>
                  <a:lnTo>
                    <a:pt x="588335" y="571666"/>
                  </a:lnTo>
                  <a:lnTo>
                    <a:pt x="588335" y="638670"/>
                  </a:lnTo>
                  <a:lnTo>
                    <a:pt x="670842" y="638670"/>
                  </a:lnTo>
                  <a:lnTo>
                    <a:pt x="679304" y="631264"/>
                  </a:lnTo>
                  <a:lnTo>
                    <a:pt x="679304" y="605168"/>
                  </a:lnTo>
                  <a:lnTo>
                    <a:pt x="717322" y="605168"/>
                  </a:lnTo>
                  <a:lnTo>
                    <a:pt x="717322" y="648175"/>
                  </a:lnTo>
                  <a:lnTo>
                    <a:pt x="685289" y="676688"/>
                  </a:lnTo>
                  <a:lnTo>
                    <a:pt x="533400" y="676688"/>
                  </a:lnTo>
                  <a:lnTo>
                    <a:pt x="533400" y="638670"/>
                  </a:lnTo>
                  <a:lnTo>
                    <a:pt x="550317" y="638670"/>
                  </a:lnTo>
                  <a:lnTo>
                    <a:pt x="550317" y="466995"/>
                  </a:lnTo>
                  <a:lnTo>
                    <a:pt x="533400" y="466995"/>
                  </a:lnTo>
                  <a:close/>
                  <a:moveTo>
                    <a:pt x="314687" y="428977"/>
                  </a:moveTo>
                  <a:lnTo>
                    <a:pt x="512706" y="428977"/>
                  </a:lnTo>
                  <a:lnTo>
                    <a:pt x="512706" y="499779"/>
                  </a:lnTo>
                  <a:lnTo>
                    <a:pt x="474688" y="499779"/>
                  </a:lnTo>
                  <a:lnTo>
                    <a:pt x="474688" y="466995"/>
                  </a:lnTo>
                  <a:lnTo>
                    <a:pt x="432353" y="466995"/>
                  </a:lnTo>
                  <a:lnTo>
                    <a:pt x="432353" y="638670"/>
                  </a:lnTo>
                  <a:lnTo>
                    <a:pt x="449640" y="638670"/>
                  </a:lnTo>
                  <a:lnTo>
                    <a:pt x="449640" y="676688"/>
                  </a:lnTo>
                  <a:lnTo>
                    <a:pt x="377401" y="676688"/>
                  </a:lnTo>
                  <a:lnTo>
                    <a:pt x="377401" y="638670"/>
                  </a:lnTo>
                  <a:lnTo>
                    <a:pt x="394335" y="638670"/>
                  </a:lnTo>
                  <a:lnTo>
                    <a:pt x="394335" y="466995"/>
                  </a:lnTo>
                  <a:lnTo>
                    <a:pt x="352353" y="466995"/>
                  </a:lnTo>
                  <a:lnTo>
                    <a:pt x="352353" y="499779"/>
                  </a:lnTo>
                  <a:lnTo>
                    <a:pt x="314687" y="499779"/>
                  </a:lnTo>
                  <a:close/>
                  <a:moveTo>
                    <a:pt x="1685925" y="428625"/>
                  </a:moveTo>
                  <a:lnTo>
                    <a:pt x="1744033" y="428625"/>
                  </a:lnTo>
                  <a:lnTo>
                    <a:pt x="1828657" y="593901"/>
                  </a:lnTo>
                  <a:lnTo>
                    <a:pt x="1828657" y="466995"/>
                  </a:lnTo>
                  <a:lnTo>
                    <a:pt x="1811733" y="466995"/>
                  </a:lnTo>
                  <a:lnTo>
                    <a:pt x="1811733" y="428977"/>
                  </a:lnTo>
                  <a:lnTo>
                    <a:pt x="1883944" y="428977"/>
                  </a:lnTo>
                  <a:lnTo>
                    <a:pt x="1883944" y="466995"/>
                  </a:lnTo>
                  <a:lnTo>
                    <a:pt x="1866675" y="466995"/>
                  </a:lnTo>
                  <a:lnTo>
                    <a:pt x="1866675" y="676688"/>
                  </a:lnTo>
                  <a:lnTo>
                    <a:pt x="1828657" y="676688"/>
                  </a:lnTo>
                  <a:lnTo>
                    <a:pt x="1740860" y="505419"/>
                  </a:lnTo>
                  <a:lnTo>
                    <a:pt x="1740860" y="638670"/>
                  </a:lnTo>
                  <a:lnTo>
                    <a:pt x="1758137" y="638670"/>
                  </a:lnTo>
                  <a:lnTo>
                    <a:pt x="1758137" y="676688"/>
                  </a:lnTo>
                  <a:lnTo>
                    <a:pt x="1685925" y="676688"/>
                  </a:lnTo>
                  <a:lnTo>
                    <a:pt x="1685925" y="638670"/>
                  </a:lnTo>
                  <a:lnTo>
                    <a:pt x="1702842" y="638670"/>
                  </a:lnTo>
                  <a:lnTo>
                    <a:pt x="1702842" y="466291"/>
                  </a:lnTo>
                  <a:lnTo>
                    <a:pt x="1685925" y="466291"/>
                  </a:lnTo>
                  <a:close/>
                  <a:moveTo>
                    <a:pt x="104775" y="428625"/>
                  </a:moveTo>
                  <a:lnTo>
                    <a:pt x="162883" y="428625"/>
                  </a:lnTo>
                  <a:lnTo>
                    <a:pt x="247507" y="593901"/>
                  </a:lnTo>
                  <a:lnTo>
                    <a:pt x="247507" y="466995"/>
                  </a:lnTo>
                  <a:lnTo>
                    <a:pt x="230583" y="466995"/>
                  </a:lnTo>
                  <a:lnTo>
                    <a:pt x="230583" y="428977"/>
                  </a:lnTo>
                  <a:lnTo>
                    <a:pt x="302794" y="428977"/>
                  </a:lnTo>
                  <a:lnTo>
                    <a:pt x="302794" y="466995"/>
                  </a:lnTo>
                  <a:lnTo>
                    <a:pt x="285525" y="466995"/>
                  </a:lnTo>
                  <a:lnTo>
                    <a:pt x="285525" y="676688"/>
                  </a:lnTo>
                  <a:lnTo>
                    <a:pt x="247507" y="676688"/>
                  </a:lnTo>
                  <a:lnTo>
                    <a:pt x="159710" y="505419"/>
                  </a:lnTo>
                  <a:lnTo>
                    <a:pt x="159710" y="638670"/>
                  </a:lnTo>
                  <a:lnTo>
                    <a:pt x="176987" y="638670"/>
                  </a:lnTo>
                  <a:lnTo>
                    <a:pt x="176987" y="676688"/>
                  </a:lnTo>
                  <a:lnTo>
                    <a:pt x="104775" y="676688"/>
                  </a:lnTo>
                  <a:lnTo>
                    <a:pt x="104775" y="638670"/>
                  </a:lnTo>
                  <a:lnTo>
                    <a:pt x="121692" y="638670"/>
                  </a:lnTo>
                  <a:lnTo>
                    <a:pt x="121692" y="466291"/>
                  </a:lnTo>
                  <a:lnTo>
                    <a:pt x="104775" y="466291"/>
                  </a:lnTo>
                  <a:close/>
                  <a:moveTo>
                    <a:pt x="2112335" y="38370"/>
                  </a:moveTo>
                  <a:lnTo>
                    <a:pt x="2112335" y="210398"/>
                  </a:lnTo>
                  <a:lnTo>
                    <a:pt x="2194842" y="210398"/>
                  </a:lnTo>
                  <a:lnTo>
                    <a:pt x="2203657" y="202642"/>
                  </a:lnTo>
                  <a:lnTo>
                    <a:pt x="2203657" y="46125"/>
                  </a:lnTo>
                  <a:lnTo>
                    <a:pt x="2194842" y="38370"/>
                  </a:lnTo>
                  <a:close/>
                  <a:moveTo>
                    <a:pt x="1705208" y="38370"/>
                  </a:moveTo>
                  <a:lnTo>
                    <a:pt x="1679465" y="130397"/>
                  </a:lnTo>
                  <a:lnTo>
                    <a:pt x="1737300" y="130397"/>
                  </a:lnTo>
                  <a:lnTo>
                    <a:pt x="1711556" y="38370"/>
                  </a:lnTo>
                  <a:close/>
                  <a:moveTo>
                    <a:pt x="1085067" y="38370"/>
                  </a:moveTo>
                  <a:lnTo>
                    <a:pt x="1076605" y="46125"/>
                  </a:lnTo>
                  <a:lnTo>
                    <a:pt x="1076605" y="202642"/>
                  </a:lnTo>
                  <a:lnTo>
                    <a:pt x="1085067" y="210045"/>
                  </a:lnTo>
                  <a:lnTo>
                    <a:pt x="1176382" y="210045"/>
                  </a:lnTo>
                  <a:lnTo>
                    <a:pt x="1184844" y="202642"/>
                  </a:lnTo>
                  <a:lnTo>
                    <a:pt x="1184844" y="46125"/>
                  </a:lnTo>
                  <a:lnTo>
                    <a:pt x="1176382" y="38370"/>
                  </a:lnTo>
                  <a:close/>
                  <a:moveTo>
                    <a:pt x="246867" y="38370"/>
                  </a:moveTo>
                  <a:lnTo>
                    <a:pt x="238405" y="46125"/>
                  </a:lnTo>
                  <a:lnTo>
                    <a:pt x="238405" y="202642"/>
                  </a:lnTo>
                  <a:lnTo>
                    <a:pt x="246867" y="210045"/>
                  </a:lnTo>
                  <a:lnTo>
                    <a:pt x="338182" y="210045"/>
                  </a:lnTo>
                  <a:lnTo>
                    <a:pt x="346644" y="202642"/>
                  </a:lnTo>
                  <a:lnTo>
                    <a:pt x="346644" y="46125"/>
                  </a:lnTo>
                  <a:lnTo>
                    <a:pt x="338182" y="38370"/>
                  </a:lnTo>
                  <a:close/>
                  <a:moveTo>
                    <a:pt x="883962" y="38018"/>
                  </a:moveTo>
                  <a:lnTo>
                    <a:pt x="883962" y="105023"/>
                  </a:lnTo>
                  <a:lnTo>
                    <a:pt x="966470" y="105023"/>
                  </a:lnTo>
                  <a:lnTo>
                    <a:pt x="974932" y="97264"/>
                  </a:lnTo>
                  <a:lnTo>
                    <a:pt x="974932" y="45776"/>
                  </a:lnTo>
                  <a:lnTo>
                    <a:pt x="966470" y="38018"/>
                  </a:lnTo>
                  <a:close/>
                  <a:moveTo>
                    <a:pt x="2057400" y="705"/>
                  </a:moveTo>
                  <a:lnTo>
                    <a:pt x="2209641" y="705"/>
                  </a:lnTo>
                  <a:lnTo>
                    <a:pt x="2241322" y="29218"/>
                  </a:lnTo>
                  <a:lnTo>
                    <a:pt x="2241322" y="219550"/>
                  </a:lnTo>
                  <a:lnTo>
                    <a:pt x="2209641" y="248063"/>
                  </a:lnTo>
                  <a:lnTo>
                    <a:pt x="2057400" y="248063"/>
                  </a:lnTo>
                  <a:lnTo>
                    <a:pt x="2057400" y="210398"/>
                  </a:lnTo>
                  <a:lnTo>
                    <a:pt x="2074669" y="210398"/>
                  </a:lnTo>
                  <a:lnTo>
                    <a:pt x="2074669" y="38370"/>
                  </a:lnTo>
                  <a:lnTo>
                    <a:pt x="2057400" y="38370"/>
                  </a:lnTo>
                  <a:close/>
                  <a:moveTo>
                    <a:pt x="1676291" y="352"/>
                  </a:moveTo>
                  <a:lnTo>
                    <a:pt x="1740121" y="352"/>
                  </a:lnTo>
                  <a:lnTo>
                    <a:pt x="1798944" y="210398"/>
                  </a:lnTo>
                  <a:lnTo>
                    <a:pt x="1816202" y="210398"/>
                  </a:lnTo>
                  <a:lnTo>
                    <a:pt x="1816202" y="248063"/>
                  </a:lnTo>
                  <a:lnTo>
                    <a:pt x="1742237" y="248063"/>
                  </a:lnTo>
                  <a:lnTo>
                    <a:pt x="1742237" y="210398"/>
                  </a:lnTo>
                  <a:lnTo>
                    <a:pt x="1759848" y="210398"/>
                  </a:lnTo>
                  <a:lnTo>
                    <a:pt x="1747873" y="168415"/>
                  </a:lnTo>
                  <a:lnTo>
                    <a:pt x="1668892" y="168415"/>
                  </a:lnTo>
                  <a:lnTo>
                    <a:pt x="1656917" y="210398"/>
                  </a:lnTo>
                  <a:lnTo>
                    <a:pt x="1674527" y="210398"/>
                  </a:lnTo>
                  <a:lnTo>
                    <a:pt x="1674527" y="248063"/>
                  </a:lnTo>
                  <a:lnTo>
                    <a:pt x="1600562" y="248063"/>
                  </a:lnTo>
                  <a:lnTo>
                    <a:pt x="1600562" y="210398"/>
                  </a:lnTo>
                  <a:lnTo>
                    <a:pt x="1617469" y="210398"/>
                  </a:lnTo>
                  <a:close/>
                  <a:moveTo>
                    <a:pt x="1238250" y="352"/>
                  </a:moveTo>
                  <a:lnTo>
                    <a:pt x="1310462" y="352"/>
                  </a:lnTo>
                  <a:lnTo>
                    <a:pt x="1310462" y="38370"/>
                  </a:lnTo>
                  <a:lnTo>
                    <a:pt x="1293537" y="38370"/>
                  </a:lnTo>
                  <a:lnTo>
                    <a:pt x="1293537" y="210045"/>
                  </a:lnTo>
                  <a:lnTo>
                    <a:pt x="1384507" y="210045"/>
                  </a:lnTo>
                  <a:lnTo>
                    <a:pt x="1384507" y="183254"/>
                  </a:lnTo>
                  <a:lnTo>
                    <a:pt x="1422172" y="183254"/>
                  </a:lnTo>
                  <a:lnTo>
                    <a:pt x="1422172" y="210045"/>
                  </a:lnTo>
                  <a:lnTo>
                    <a:pt x="1422172" y="248063"/>
                  </a:lnTo>
                  <a:lnTo>
                    <a:pt x="1238250" y="248063"/>
                  </a:lnTo>
                  <a:lnTo>
                    <a:pt x="1238250" y="210045"/>
                  </a:lnTo>
                  <a:lnTo>
                    <a:pt x="1255519" y="210045"/>
                  </a:lnTo>
                  <a:lnTo>
                    <a:pt x="1255519" y="38370"/>
                  </a:lnTo>
                  <a:lnTo>
                    <a:pt x="1238250" y="38370"/>
                  </a:lnTo>
                  <a:close/>
                  <a:moveTo>
                    <a:pt x="1070621" y="352"/>
                  </a:moveTo>
                  <a:lnTo>
                    <a:pt x="1190828" y="352"/>
                  </a:lnTo>
                  <a:lnTo>
                    <a:pt x="1222509" y="29218"/>
                  </a:lnTo>
                  <a:lnTo>
                    <a:pt x="1222509" y="219550"/>
                  </a:lnTo>
                  <a:lnTo>
                    <a:pt x="1190828" y="248063"/>
                  </a:lnTo>
                  <a:lnTo>
                    <a:pt x="1070621" y="248063"/>
                  </a:lnTo>
                  <a:lnTo>
                    <a:pt x="1038587" y="219550"/>
                  </a:lnTo>
                  <a:lnTo>
                    <a:pt x="1038587" y="29218"/>
                  </a:lnTo>
                  <a:close/>
                  <a:moveTo>
                    <a:pt x="609962" y="352"/>
                  </a:moveTo>
                  <a:lnTo>
                    <a:pt x="807981" y="352"/>
                  </a:lnTo>
                  <a:lnTo>
                    <a:pt x="807981" y="71154"/>
                  </a:lnTo>
                  <a:lnTo>
                    <a:pt x="769963" y="71154"/>
                  </a:lnTo>
                  <a:lnTo>
                    <a:pt x="769963" y="38370"/>
                  </a:lnTo>
                  <a:lnTo>
                    <a:pt x="727628" y="38370"/>
                  </a:lnTo>
                  <a:lnTo>
                    <a:pt x="727628" y="210045"/>
                  </a:lnTo>
                  <a:lnTo>
                    <a:pt x="744915" y="210045"/>
                  </a:lnTo>
                  <a:lnTo>
                    <a:pt x="744915" y="248063"/>
                  </a:lnTo>
                  <a:lnTo>
                    <a:pt x="672676" y="248063"/>
                  </a:lnTo>
                  <a:lnTo>
                    <a:pt x="672676" y="210045"/>
                  </a:lnTo>
                  <a:lnTo>
                    <a:pt x="689610" y="210045"/>
                  </a:lnTo>
                  <a:lnTo>
                    <a:pt x="689610" y="38370"/>
                  </a:lnTo>
                  <a:lnTo>
                    <a:pt x="647628" y="38370"/>
                  </a:lnTo>
                  <a:lnTo>
                    <a:pt x="647628" y="71154"/>
                  </a:lnTo>
                  <a:lnTo>
                    <a:pt x="609962" y="71154"/>
                  </a:lnTo>
                  <a:close/>
                  <a:moveTo>
                    <a:pt x="232421" y="352"/>
                  </a:moveTo>
                  <a:lnTo>
                    <a:pt x="352628" y="352"/>
                  </a:lnTo>
                  <a:lnTo>
                    <a:pt x="384309" y="29218"/>
                  </a:lnTo>
                  <a:lnTo>
                    <a:pt x="384309" y="219550"/>
                  </a:lnTo>
                  <a:lnTo>
                    <a:pt x="352628" y="248063"/>
                  </a:lnTo>
                  <a:lnTo>
                    <a:pt x="232421" y="248063"/>
                  </a:lnTo>
                  <a:lnTo>
                    <a:pt x="200387" y="219550"/>
                  </a:lnTo>
                  <a:lnTo>
                    <a:pt x="200387" y="29218"/>
                  </a:lnTo>
                  <a:close/>
                  <a:moveTo>
                    <a:pt x="32034" y="352"/>
                  </a:moveTo>
                  <a:lnTo>
                    <a:pt x="152241" y="352"/>
                  </a:lnTo>
                  <a:lnTo>
                    <a:pt x="183922" y="28866"/>
                  </a:lnTo>
                  <a:lnTo>
                    <a:pt x="183922" y="71859"/>
                  </a:lnTo>
                  <a:lnTo>
                    <a:pt x="146257" y="71859"/>
                  </a:lnTo>
                  <a:lnTo>
                    <a:pt x="146257" y="45773"/>
                  </a:lnTo>
                  <a:lnTo>
                    <a:pt x="137443" y="38370"/>
                  </a:lnTo>
                  <a:lnTo>
                    <a:pt x="46480" y="38370"/>
                  </a:lnTo>
                  <a:lnTo>
                    <a:pt x="38018" y="45773"/>
                  </a:lnTo>
                  <a:lnTo>
                    <a:pt x="38018" y="202290"/>
                  </a:lnTo>
                  <a:lnTo>
                    <a:pt x="46480" y="210045"/>
                  </a:lnTo>
                  <a:lnTo>
                    <a:pt x="137443" y="210045"/>
                  </a:lnTo>
                  <a:lnTo>
                    <a:pt x="146257" y="202290"/>
                  </a:lnTo>
                  <a:lnTo>
                    <a:pt x="146257" y="176204"/>
                  </a:lnTo>
                  <a:lnTo>
                    <a:pt x="183922" y="176204"/>
                  </a:lnTo>
                  <a:lnTo>
                    <a:pt x="183922" y="219198"/>
                  </a:lnTo>
                  <a:lnTo>
                    <a:pt x="152241" y="248063"/>
                  </a:lnTo>
                  <a:lnTo>
                    <a:pt x="32034" y="248063"/>
                  </a:lnTo>
                  <a:lnTo>
                    <a:pt x="0" y="219198"/>
                  </a:lnTo>
                  <a:lnTo>
                    <a:pt x="0" y="28866"/>
                  </a:lnTo>
                  <a:close/>
                  <a:moveTo>
                    <a:pt x="1838325" y="0"/>
                  </a:moveTo>
                  <a:lnTo>
                    <a:pt x="1896433" y="0"/>
                  </a:lnTo>
                  <a:lnTo>
                    <a:pt x="1981057" y="165276"/>
                  </a:lnTo>
                  <a:lnTo>
                    <a:pt x="1981057" y="38370"/>
                  </a:lnTo>
                  <a:lnTo>
                    <a:pt x="1964133" y="38370"/>
                  </a:lnTo>
                  <a:lnTo>
                    <a:pt x="1964133" y="352"/>
                  </a:lnTo>
                  <a:lnTo>
                    <a:pt x="2036344" y="352"/>
                  </a:lnTo>
                  <a:lnTo>
                    <a:pt x="2036344" y="38370"/>
                  </a:lnTo>
                  <a:lnTo>
                    <a:pt x="2019075" y="38370"/>
                  </a:lnTo>
                  <a:lnTo>
                    <a:pt x="2019075" y="248063"/>
                  </a:lnTo>
                  <a:lnTo>
                    <a:pt x="1981057" y="248063"/>
                  </a:lnTo>
                  <a:lnTo>
                    <a:pt x="1893260" y="76794"/>
                  </a:lnTo>
                  <a:lnTo>
                    <a:pt x="1893260" y="210045"/>
                  </a:lnTo>
                  <a:lnTo>
                    <a:pt x="1910537" y="210045"/>
                  </a:lnTo>
                  <a:lnTo>
                    <a:pt x="1910537" y="248063"/>
                  </a:lnTo>
                  <a:lnTo>
                    <a:pt x="1838325" y="248063"/>
                  </a:lnTo>
                  <a:lnTo>
                    <a:pt x="1838325" y="210045"/>
                  </a:lnTo>
                  <a:lnTo>
                    <a:pt x="1855242" y="210045"/>
                  </a:lnTo>
                  <a:lnTo>
                    <a:pt x="1855242" y="37666"/>
                  </a:lnTo>
                  <a:lnTo>
                    <a:pt x="1838325" y="37666"/>
                  </a:lnTo>
                  <a:close/>
                  <a:moveTo>
                    <a:pt x="828675" y="0"/>
                  </a:moveTo>
                  <a:lnTo>
                    <a:pt x="980916" y="0"/>
                  </a:lnTo>
                  <a:lnTo>
                    <a:pt x="1012597" y="28865"/>
                  </a:lnTo>
                  <a:lnTo>
                    <a:pt x="1012597" y="114175"/>
                  </a:lnTo>
                  <a:lnTo>
                    <a:pt x="982324" y="141632"/>
                  </a:lnTo>
                  <a:lnTo>
                    <a:pt x="1017883" y="210045"/>
                  </a:lnTo>
                  <a:lnTo>
                    <a:pt x="1031980" y="210045"/>
                  </a:lnTo>
                  <a:lnTo>
                    <a:pt x="1031980" y="248063"/>
                  </a:lnTo>
                  <a:lnTo>
                    <a:pt x="961187" y="248063"/>
                  </a:lnTo>
                  <a:lnTo>
                    <a:pt x="961187" y="210045"/>
                  </a:lnTo>
                  <a:lnTo>
                    <a:pt x="975275" y="210045"/>
                  </a:lnTo>
                  <a:lnTo>
                    <a:pt x="940029" y="143040"/>
                  </a:lnTo>
                  <a:lnTo>
                    <a:pt x="894540" y="143040"/>
                  </a:lnTo>
                  <a:lnTo>
                    <a:pt x="883962" y="143040"/>
                  </a:lnTo>
                  <a:lnTo>
                    <a:pt x="883962" y="210045"/>
                  </a:lnTo>
                  <a:lnTo>
                    <a:pt x="900887" y="210045"/>
                  </a:lnTo>
                  <a:lnTo>
                    <a:pt x="900887" y="248063"/>
                  </a:lnTo>
                  <a:lnTo>
                    <a:pt x="828675" y="248063"/>
                  </a:lnTo>
                  <a:lnTo>
                    <a:pt x="828675" y="210045"/>
                  </a:lnTo>
                  <a:lnTo>
                    <a:pt x="845944" y="210045"/>
                  </a:lnTo>
                  <a:lnTo>
                    <a:pt x="845944" y="38018"/>
                  </a:lnTo>
                  <a:lnTo>
                    <a:pt x="828675" y="38018"/>
                  </a:lnTo>
                  <a:close/>
                  <a:moveTo>
                    <a:pt x="400050" y="0"/>
                  </a:moveTo>
                  <a:lnTo>
                    <a:pt x="458158" y="0"/>
                  </a:lnTo>
                  <a:lnTo>
                    <a:pt x="542782" y="165276"/>
                  </a:lnTo>
                  <a:lnTo>
                    <a:pt x="542782" y="38370"/>
                  </a:lnTo>
                  <a:lnTo>
                    <a:pt x="525858" y="38370"/>
                  </a:lnTo>
                  <a:lnTo>
                    <a:pt x="525858" y="352"/>
                  </a:lnTo>
                  <a:lnTo>
                    <a:pt x="598069" y="352"/>
                  </a:lnTo>
                  <a:lnTo>
                    <a:pt x="598069" y="38370"/>
                  </a:lnTo>
                  <a:lnTo>
                    <a:pt x="580800" y="38370"/>
                  </a:lnTo>
                  <a:lnTo>
                    <a:pt x="580800" y="248063"/>
                  </a:lnTo>
                  <a:lnTo>
                    <a:pt x="542782" y="248063"/>
                  </a:lnTo>
                  <a:lnTo>
                    <a:pt x="454985" y="76794"/>
                  </a:lnTo>
                  <a:lnTo>
                    <a:pt x="454985" y="210045"/>
                  </a:lnTo>
                  <a:lnTo>
                    <a:pt x="472262" y="210045"/>
                  </a:lnTo>
                  <a:lnTo>
                    <a:pt x="472262" y="248063"/>
                  </a:lnTo>
                  <a:lnTo>
                    <a:pt x="400050" y="248063"/>
                  </a:lnTo>
                  <a:lnTo>
                    <a:pt x="400050" y="210045"/>
                  </a:lnTo>
                  <a:lnTo>
                    <a:pt x="416967" y="210045"/>
                  </a:lnTo>
                  <a:lnTo>
                    <a:pt x="416967" y="37666"/>
                  </a:lnTo>
                  <a:lnTo>
                    <a:pt x="400050" y="3766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800" dirty="0">
                <a:solidFill>
                  <a:srgbClr val="004C98"/>
                </a:solidFill>
                <a:latin typeface="I AM A PLAYER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4D4FE3-EBEA-4A25-62F6-F6516D876F8F}"/>
                </a:ext>
              </a:extLst>
            </p:cNvPr>
            <p:cNvSpPr txBox="1"/>
            <p:nvPr/>
          </p:nvSpPr>
          <p:spPr>
            <a:xfrm>
              <a:off x="351427" y="5134642"/>
              <a:ext cx="861697" cy="408707"/>
            </a:xfrm>
            <a:custGeom>
              <a:avLst/>
              <a:gdLst>
                <a:gd name="connsiteX0" fmla="*/ 2085377 w 4502737"/>
                <a:gd name="connsiteY0" fmla="*/ 1200973 h 2135668"/>
                <a:gd name="connsiteX1" fmla="*/ 2251369 w 4502737"/>
                <a:gd name="connsiteY1" fmla="*/ 1353801 h 2135668"/>
                <a:gd name="connsiteX2" fmla="*/ 2413152 w 4502737"/>
                <a:gd name="connsiteY2" fmla="*/ 1204848 h 2135668"/>
                <a:gd name="connsiteX3" fmla="*/ 2413152 w 4502737"/>
                <a:gd name="connsiteY3" fmla="*/ 1810931 h 2135668"/>
                <a:gd name="connsiteX4" fmla="*/ 2562038 w 4502737"/>
                <a:gd name="connsiteY4" fmla="*/ 1810931 h 2135668"/>
                <a:gd name="connsiteX5" fmla="*/ 2562038 w 4502737"/>
                <a:gd name="connsiteY5" fmla="*/ 2135668 h 2135668"/>
                <a:gd name="connsiteX6" fmla="*/ 1939530 w 4502737"/>
                <a:gd name="connsiteY6" fmla="*/ 2135668 h 2135668"/>
                <a:gd name="connsiteX7" fmla="*/ 1939530 w 4502737"/>
                <a:gd name="connsiteY7" fmla="*/ 1810931 h 2135668"/>
                <a:gd name="connsiteX8" fmla="*/ 2085377 w 4502737"/>
                <a:gd name="connsiteY8" fmla="*/ 1810931 h 2135668"/>
                <a:gd name="connsiteX9" fmla="*/ 272750 w 4502737"/>
                <a:gd name="connsiteY9" fmla="*/ 818133 h 2135668"/>
                <a:gd name="connsiteX10" fmla="*/ 545501 w 4502737"/>
                <a:gd name="connsiteY10" fmla="*/ 1069253 h 2135668"/>
                <a:gd name="connsiteX11" fmla="*/ 438506 w 4502737"/>
                <a:gd name="connsiteY11" fmla="*/ 1069253 h 2135668"/>
                <a:gd name="connsiteX12" fmla="*/ 438506 w 4502737"/>
                <a:gd name="connsiteY12" fmla="*/ 1741029 h 2135668"/>
                <a:gd name="connsiteX13" fmla="*/ 511459 w 4502737"/>
                <a:gd name="connsiteY13" fmla="*/ 1807893 h 2135668"/>
                <a:gd name="connsiteX14" fmla="*/ 1295709 w 4502737"/>
                <a:gd name="connsiteY14" fmla="*/ 1807893 h 2135668"/>
                <a:gd name="connsiteX15" fmla="*/ 1371697 w 4502737"/>
                <a:gd name="connsiteY15" fmla="*/ 1741029 h 2135668"/>
                <a:gd name="connsiteX16" fmla="*/ 1371697 w 4502737"/>
                <a:gd name="connsiteY16" fmla="*/ 1516123 h 2135668"/>
                <a:gd name="connsiteX17" fmla="*/ 1696434 w 4502737"/>
                <a:gd name="connsiteY17" fmla="*/ 1516123 h 2135668"/>
                <a:gd name="connsiteX18" fmla="*/ 1696434 w 4502737"/>
                <a:gd name="connsiteY18" fmla="*/ 1886802 h 2135668"/>
                <a:gd name="connsiteX19" fmla="*/ 1423291 w 4502737"/>
                <a:gd name="connsiteY19" fmla="*/ 2135668 h 2135668"/>
                <a:gd name="connsiteX20" fmla="*/ 386911 w 4502737"/>
                <a:gd name="connsiteY20" fmla="*/ 2135668 h 2135668"/>
                <a:gd name="connsiteX21" fmla="*/ 110730 w 4502737"/>
                <a:gd name="connsiteY21" fmla="*/ 1886802 h 2135668"/>
                <a:gd name="connsiteX22" fmla="*/ 110730 w 4502737"/>
                <a:gd name="connsiteY22" fmla="*/ 1320374 h 2135668"/>
                <a:gd name="connsiteX23" fmla="*/ 110123 w 4502737"/>
                <a:gd name="connsiteY23" fmla="*/ 1320374 h 2135668"/>
                <a:gd name="connsiteX24" fmla="*/ 110123 w 4502737"/>
                <a:gd name="connsiteY24" fmla="*/ 1069253 h 2135668"/>
                <a:gd name="connsiteX25" fmla="*/ 0 w 4502737"/>
                <a:gd name="connsiteY25" fmla="*/ 1069253 h 2135668"/>
                <a:gd name="connsiteX26" fmla="*/ 3082486 w 4502737"/>
                <a:gd name="connsiteY26" fmla="*/ 3039 h 2135668"/>
                <a:gd name="connsiteX27" fmla="*/ 4118866 w 4502737"/>
                <a:gd name="connsiteY27" fmla="*/ 3039 h 2135668"/>
                <a:gd name="connsiteX28" fmla="*/ 4392009 w 4502737"/>
                <a:gd name="connsiteY28" fmla="*/ 248868 h 2135668"/>
                <a:gd name="connsiteX29" fmla="*/ 4392009 w 4502737"/>
                <a:gd name="connsiteY29" fmla="*/ 315892 h 2135668"/>
                <a:gd name="connsiteX30" fmla="*/ 4392614 w 4502737"/>
                <a:gd name="connsiteY30" fmla="*/ 315892 h 2135668"/>
                <a:gd name="connsiteX31" fmla="*/ 4392614 w 4502737"/>
                <a:gd name="connsiteY31" fmla="*/ 567013 h 2135668"/>
                <a:gd name="connsiteX32" fmla="*/ 4502737 w 4502737"/>
                <a:gd name="connsiteY32" fmla="*/ 567013 h 2135668"/>
                <a:gd name="connsiteX33" fmla="*/ 4229987 w 4502737"/>
                <a:gd name="connsiteY33" fmla="*/ 818133 h 2135668"/>
                <a:gd name="connsiteX34" fmla="*/ 3957236 w 4502737"/>
                <a:gd name="connsiteY34" fmla="*/ 567013 h 2135668"/>
                <a:gd name="connsiteX35" fmla="*/ 4067272 w 4502737"/>
                <a:gd name="connsiteY35" fmla="*/ 567013 h 2135668"/>
                <a:gd name="connsiteX36" fmla="*/ 4067272 w 4502737"/>
                <a:gd name="connsiteY36" fmla="*/ 394667 h 2135668"/>
                <a:gd name="connsiteX37" fmla="*/ 3991284 w 4502737"/>
                <a:gd name="connsiteY37" fmla="*/ 327776 h 2135668"/>
                <a:gd name="connsiteX38" fmla="*/ 3207034 w 4502737"/>
                <a:gd name="connsiteY38" fmla="*/ 327776 h 2135668"/>
                <a:gd name="connsiteX39" fmla="*/ 3134080 w 4502737"/>
                <a:gd name="connsiteY39" fmla="*/ 394667 h 2135668"/>
                <a:gd name="connsiteX40" fmla="*/ 3134080 w 4502737"/>
                <a:gd name="connsiteY40" fmla="*/ 838575 h 2135668"/>
                <a:gd name="connsiteX41" fmla="*/ 3207034 w 4502737"/>
                <a:gd name="connsiteY41" fmla="*/ 905466 h 2135668"/>
                <a:gd name="connsiteX42" fmla="*/ 4118866 w 4502737"/>
                <a:gd name="connsiteY42" fmla="*/ 905466 h 2135668"/>
                <a:gd name="connsiteX43" fmla="*/ 4392009 w 4502737"/>
                <a:gd name="connsiteY43" fmla="*/ 1151295 h 2135668"/>
                <a:gd name="connsiteX44" fmla="*/ 4392009 w 4502737"/>
                <a:gd name="connsiteY44" fmla="*/ 1889841 h 2135668"/>
                <a:gd name="connsiteX45" fmla="*/ 4118866 w 4502737"/>
                <a:gd name="connsiteY45" fmla="*/ 2135668 h 2135668"/>
                <a:gd name="connsiteX46" fmla="*/ 3082486 w 4502737"/>
                <a:gd name="connsiteY46" fmla="*/ 2135668 h 2135668"/>
                <a:gd name="connsiteX47" fmla="*/ 2806305 w 4502737"/>
                <a:gd name="connsiteY47" fmla="*/ 1889841 h 2135668"/>
                <a:gd name="connsiteX48" fmla="*/ 2806305 w 4502737"/>
                <a:gd name="connsiteY48" fmla="*/ 1354861 h 2135668"/>
                <a:gd name="connsiteX49" fmla="*/ 3134080 w 4502737"/>
                <a:gd name="connsiteY49" fmla="*/ 1354861 h 2135668"/>
                <a:gd name="connsiteX50" fmla="*/ 3134080 w 4502737"/>
                <a:gd name="connsiteY50" fmla="*/ 1744041 h 2135668"/>
                <a:gd name="connsiteX51" fmla="*/ 3207034 w 4502737"/>
                <a:gd name="connsiteY51" fmla="*/ 1810931 h 2135668"/>
                <a:gd name="connsiteX52" fmla="*/ 3991284 w 4502737"/>
                <a:gd name="connsiteY52" fmla="*/ 1810931 h 2135668"/>
                <a:gd name="connsiteX53" fmla="*/ 4067272 w 4502737"/>
                <a:gd name="connsiteY53" fmla="*/ 1744041 h 2135668"/>
                <a:gd name="connsiteX54" fmla="*/ 4067272 w 4502737"/>
                <a:gd name="connsiteY54" fmla="*/ 1297092 h 2135668"/>
                <a:gd name="connsiteX55" fmla="*/ 3991284 w 4502737"/>
                <a:gd name="connsiteY55" fmla="*/ 1230203 h 2135668"/>
                <a:gd name="connsiteX56" fmla="*/ 3082486 w 4502737"/>
                <a:gd name="connsiteY56" fmla="*/ 1230203 h 2135668"/>
                <a:gd name="connsiteX57" fmla="*/ 2806305 w 4502737"/>
                <a:gd name="connsiteY57" fmla="*/ 984375 h 2135668"/>
                <a:gd name="connsiteX58" fmla="*/ 2806305 w 4502737"/>
                <a:gd name="connsiteY58" fmla="*/ 796009 h 2135668"/>
                <a:gd name="connsiteX59" fmla="*/ 2806305 w 4502737"/>
                <a:gd name="connsiteY59" fmla="*/ 248868 h 2135668"/>
                <a:gd name="connsiteX60" fmla="*/ 1939530 w 4502737"/>
                <a:gd name="connsiteY60" fmla="*/ 3039 h 2135668"/>
                <a:gd name="connsiteX61" fmla="*/ 2562038 w 4502737"/>
                <a:gd name="connsiteY61" fmla="*/ 3039 h 2135668"/>
                <a:gd name="connsiteX62" fmla="*/ 2562038 w 4502737"/>
                <a:gd name="connsiteY62" fmla="*/ 327776 h 2135668"/>
                <a:gd name="connsiteX63" fmla="*/ 2413152 w 4502737"/>
                <a:gd name="connsiteY63" fmla="*/ 327776 h 2135668"/>
                <a:gd name="connsiteX64" fmla="*/ 2413152 w 4502737"/>
                <a:gd name="connsiteY64" fmla="*/ 818133 h 2135668"/>
                <a:gd name="connsiteX65" fmla="*/ 2413996 w 4502737"/>
                <a:gd name="connsiteY65" fmla="*/ 818133 h 2135668"/>
                <a:gd name="connsiteX66" fmla="*/ 2413996 w 4502737"/>
                <a:gd name="connsiteY66" fmla="*/ 1069254 h 2135668"/>
                <a:gd name="connsiteX67" fmla="*/ 2524119 w 4502737"/>
                <a:gd name="connsiteY67" fmla="*/ 1069254 h 2135668"/>
                <a:gd name="connsiteX68" fmla="*/ 2251369 w 4502737"/>
                <a:gd name="connsiteY68" fmla="*/ 1320374 h 2135668"/>
                <a:gd name="connsiteX69" fmla="*/ 1978618 w 4502737"/>
                <a:gd name="connsiteY69" fmla="*/ 1069254 h 2135668"/>
                <a:gd name="connsiteX70" fmla="*/ 2085377 w 4502737"/>
                <a:gd name="connsiteY70" fmla="*/ 1069254 h 2135668"/>
                <a:gd name="connsiteX71" fmla="*/ 2085377 w 4502737"/>
                <a:gd name="connsiteY71" fmla="*/ 327776 h 2135668"/>
                <a:gd name="connsiteX72" fmla="*/ 1939530 w 4502737"/>
                <a:gd name="connsiteY72" fmla="*/ 327776 h 2135668"/>
                <a:gd name="connsiteX73" fmla="*/ 386911 w 4502737"/>
                <a:gd name="connsiteY73" fmla="*/ 0 h 2135668"/>
                <a:gd name="connsiteX74" fmla="*/ 1423291 w 4502737"/>
                <a:gd name="connsiteY74" fmla="*/ 0 h 2135668"/>
                <a:gd name="connsiteX75" fmla="*/ 1696434 w 4502737"/>
                <a:gd name="connsiteY75" fmla="*/ 245832 h 2135668"/>
                <a:gd name="connsiteX76" fmla="*/ 1696434 w 4502737"/>
                <a:gd name="connsiteY76" fmla="*/ 616502 h 2135668"/>
                <a:gd name="connsiteX77" fmla="*/ 1371697 w 4502737"/>
                <a:gd name="connsiteY77" fmla="*/ 616502 h 2135668"/>
                <a:gd name="connsiteX78" fmla="*/ 1371697 w 4502737"/>
                <a:gd name="connsiteY78" fmla="*/ 391596 h 2135668"/>
                <a:gd name="connsiteX79" fmla="*/ 1295709 w 4502737"/>
                <a:gd name="connsiteY79" fmla="*/ 327776 h 2135668"/>
                <a:gd name="connsiteX80" fmla="*/ 511459 w 4502737"/>
                <a:gd name="connsiteY80" fmla="*/ 327776 h 2135668"/>
                <a:gd name="connsiteX81" fmla="*/ 438506 w 4502737"/>
                <a:gd name="connsiteY81" fmla="*/ 391596 h 2135668"/>
                <a:gd name="connsiteX82" fmla="*/ 438506 w 4502737"/>
                <a:gd name="connsiteY82" fmla="*/ 940671 h 2135668"/>
                <a:gd name="connsiteX83" fmla="*/ 272750 w 4502737"/>
                <a:gd name="connsiteY83" fmla="*/ 788060 h 2135668"/>
                <a:gd name="connsiteX84" fmla="*/ 110730 w 4502737"/>
                <a:gd name="connsiteY84" fmla="*/ 937231 h 2135668"/>
                <a:gd name="connsiteX85" fmla="*/ 110730 w 4502737"/>
                <a:gd name="connsiteY85" fmla="*/ 245832 h 2135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502737" h="2135668">
                  <a:moveTo>
                    <a:pt x="2085377" y="1200973"/>
                  </a:moveTo>
                  <a:lnTo>
                    <a:pt x="2251369" y="1353801"/>
                  </a:lnTo>
                  <a:lnTo>
                    <a:pt x="2413152" y="1204848"/>
                  </a:lnTo>
                  <a:lnTo>
                    <a:pt x="2413152" y="1810931"/>
                  </a:lnTo>
                  <a:lnTo>
                    <a:pt x="2562038" y="1810931"/>
                  </a:lnTo>
                  <a:lnTo>
                    <a:pt x="2562038" y="2135668"/>
                  </a:lnTo>
                  <a:lnTo>
                    <a:pt x="1939530" y="2135668"/>
                  </a:lnTo>
                  <a:lnTo>
                    <a:pt x="1939530" y="1810931"/>
                  </a:lnTo>
                  <a:lnTo>
                    <a:pt x="2085377" y="1810931"/>
                  </a:lnTo>
                  <a:close/>
                  <a:moveTo>
                    <a:pt x="272750" y="818133"/>
                  </a:moveTo>
                  <a:lnTo>
                    <a:pt x="545501" y="1069253"/>
                  </a:lnTo>
                  <a:lnTo>
                    <a:pt x="438506" y="1069253"/>
                  </a:lnTo>
                  <a:lnTo>
                    <a:pt x="438506" y="1741029"/>
                  </a:lnTo>
                  <a:lnTo>
                    <a:pt x="511459" y="1807893"/>
                  </a:lnTo>
                  <a:lnTo>
                    <a:pt x="1295709" y="1807893"/>
                  </a:lnTo>
                  <a:lnTo>
                    <a:pt x="1371697" y="1741029"/>
                  </a:lnTo>
                  <a:lnTo>
                    <a:pt x="1371697" y="1516123"/>
                  </a:lnTo>
                  <a:lnTo>
                    <a:pt x="1696434" y="1516123"/>
                  </a:lnTo>
                  <a:lnTo>
                    <a:pt x="1696434" y="1886802"/>
                  </a:lnTo>
                  <a:lnTo>
                    <a:pt x="1423291" y="2135668"/>
                  </a:lnTo>
                  <a:lnTo>
                    <a:pt x="386911" y="2135668"/>
                  </a:lnTo>
                  <a:lnTo>
                    <a:pt x="110730" y="1886802"/>
                  </a:lnTo>
                  <a:lnTo>
                    <a:pt x="110730" y="1320374"/>
                  </a:lnTo>
                  <a:lnTo>
                    <a:pt x="110123" y="1320374"/>
                  </a:lnTo>
                  <a:lnTo>
                    <a:pt x="110123" y="1069253"/>
                  </a:lnTo>
                  <a:lnTo>
                    <a:pt x="0" y="1069253"/>
                  </a:lnTo>
                  <a:close/>
                  <a:moveTo>
                    <a:pt x="3082486" y="3039"/>
                  </a:moveTo>
                  <a:lnTo>
                    <a:pt x="4118866" y="3039"/>
                  </a:lnTo>
                  <a:lnTo>
                    <a:pt x="4392009" y="248868"/>
                  </a:lnTo>
                  <a:lnTo>
                    <a:pt x="4392009" y="315892"/>
                  </a:lnTo>
                  <a:lnTo>
                    <a:pt x="4392614" y="315892"/>
                  </a:lnTo>
                  <a:lnTo>
                    <a:pt x="4392614" y="567013"/>
                  </a:lnTo>
                  <a:lnTo>
                    <a:pt x="4502737" y="567013"/>
                  </a:lnTo>
                  <a:lnTo>
                    <a:pt x="4229987" y="818133"/>
                  </a:lnTo>
                  <a:lnTo>
                    <a:pt x="3957236" y="567013"/>
                  </a:lnTo>
                  <a:lnTo>
                    <a:pt x="4067272" y="567013"/>
                  </a:lnTo>
                  <a:lnTo>
                    <a:pt x="4067272" y="394667"/>
                  </a:lnTo>
                  <a:lnTo>
                    <a:pt x="3991284" y="327776"/>
                  </a:lnTo>
                  <a:lnTo>
                    <a:pt x="3207034" y="327776"/>
                  </a:lnTo>
                  <a:lnTo>
                    <a:pt x="3134080" y="394667"/>
                  </a:lnTo>
                  <a:lnTo>
                    <a:pt x="3134080" y="838575"/>
                  </a:lnTo>
                  <a:lnTo>
                    <a:pt x="3207034" y="905466"/>
                  </a:lnTo>
                  <a:lnTo>
                    <a:pt x="4118866" y="905466"/>
                  </a:lnTo>
                  <a:lnTo>
                    <a:pt x="4392009" y="1151295"/>
                  </a:lnTo>
                  <a:lnTo>
                    <a:pt x="4392009" y="1889841"/>
                  </a:lnTo>
                  <a:lnTo>
                    <a:pt x="4118866" y="2135668"/>
                  </a:lnTo>
                  <a:lnTo>
                    <a:pt x="3082486" y="2135668"/>
                  </a:lnTo>
                  <a:lnTo>
                    <a:pt x="2806305" y="1889841"/>
                  </a:lnTo>
                  <a:lnTo>
                    <a:pt x="2806305" y="1354861"/>
                  </a:lnTo>
                  <a:lnTo>
                    <a:pt x="3134080" y="1354861"/>
                  </a:lnTo>
                  <a:lnTo>
                    <a:pt x="3134080" y="1744041"/>
                  </a:lnTo>
                  <a:lnTo>
                    <a:pt x="3207034" y="1810931"/>
                  </a:lnTo>
                  <a:lnTo>
                    <a:pt x="3991284" y="1810931"/>
                  </a:lnTo>
                  <a:lnTo>
                    <a:pt x="4067272" y="1744041"/>
                  </a:lnTo>
                  <a:lnTo>
                    <a:pt x="4067272" y="1297092"/>
                  </a:lnTo>
                  <a:lnTo>
                    <a:pt x="3991284" y="1230203"/>
                  </a:lnTo>
                  <a:lnTo>
                    <a:pt x="3082486" y="1230203"/>
                  </a:lnTo>
                  <a:lnTo>
                    <a:pt x="2806305" y="984375"/>
                  </a:lnTo>
                  <a:lnTo>
                    <a:pt x="2806305" y="796009"/>
                  </a:lnTo>
                  <a:lnTo>
                    <a:pt x="2806305" y="248868"/>
                  </a:lnTo>
                  <a:close/>
                  <a:moveTo>
                    <a:pt x="1939530" y="3039"/>
                  </a:moveTo>
                  <a:lnTo>
                    <a:pt x="2562038" y="3039"/>
                  </a:lnTo>
                  <a:lnTo>
                    <a:pt x="2562038" y="327776"/>
                  </a:lnTo>
                  <a:lnTo>
                    <a:pt x="2413152" y="327776"/>
                  </a:lnTo>
                  <a:lnTo>
                    <a:pt x="2413152" y="818133"/>
                  </a:lnTo>
                  <a:lnTo>
                    <a:pt x="2413996" y="818133"/>
                  </a:lnTo>
                  <a:lnTo>
                    <a:pt x="2413996" y="1069254"/>
                  </a:lnTo>
                  <a:lnTo>
                    <a:pt x="2524119" y="1069254"/>
                  </a:lnTo>
                  <a:lnTo>
                    <a:pt x="2251369" y="1320374"/>
                  </a:lnTo>
                  <a:lnTo>
                    <a:pt x="1978618" y="1069254"/>
                  </a:lnTo>
                  <a:lnTo>
                    <a:pt x="2085377" y="1069254"/>
                  </a:lnTo>
                  <a:lnTo>
                    <a:pt x="2085377" y="327776"/>
                  </a:lnTo>
                  <a:lnTo>
                    <a:pt x="1939530" y="327776"/>
                  </a:lnTo>
                  <a:close/>
                  <a:moveTo>
                    <a:pt x="386911" y="0"/>
                  </a:moveTo>
                  <a:lnTo>
                    <a:pt x="1423291" y="0"/>
                  </a:lnTo>
                  <a:lnTo>
                    <a:pt x="1696434" y="245832"/>
                  </a:lnTo>
                  <a:lnTo>
                    <a:pt x="1696434" y="616502"/>
                  </a:lnTo>
                  <a:lnTo>
                    <a:pt x="1371697" y="616502"/>
                  </a:lnTo>
                  <a:lnTo>
                    <a:pt x="1371697" y="391596"/>
                  </a:lnTo>
                  <a:lnTo>
                    <a:pt x="1295709" y="327776"/>
                  </a:lnTo>
                  <a:lnTo>
                    <a:pt x="511459" y="327776"/>
                  </a:lnTo>
                  <a:lnTo>
                    <a:pt x="438506" y="391596"/>
                  </a:lnTo>
                  <a:lnTo>
                    <a:pt x="438506" y="940671"/>
                  </a:lnTo>
                  <a:lnTo>
                    <a:pt x="272750" y="788060"/>
                  </a:lnTo>
                  <a:lnTo>
                    <a:pt x="110730" y="937231"/>
                  </a:lnTo>
                  <a:lnTo>
                    <a:pt x="110730" y="24583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3900">
                <a:latin typeface="I AM A PLAYER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63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A399F96-4FB8-D9A8-DCD2-32406A042A4E}"/>
              </a:ext>
            </a:extLst>
          </p:cNvPr>
          <p:cNvSpPr/>
          <p:nvPr/>
        </p:nvSpPr>
        <p:spPr>
          <a:xfrm>
            <a:off x="508000" y="876300"/>
            <a:ext cx="2095500" cy="469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b="1" dirty="0"/>
              <a:t>시나리오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F70BD-F5FE-C47C-8196-5584B56C9876}"/>
              </a:ext>
            </a:extLst>
          </p:cNvPr>
          <p:cNvSpPr txBox="1"/>
          <p:nvPr/>
        </p:nvSpPr>
        <p:spPr>
          <a:xfrm>
            <a:off x="838200" y="1475025"/>
            <a:ext cx="55245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차량 </a:t>
            </a:r>
            <a:r>
              <a:rPr kumimoji="1" lang="en-US" altLang="ko-KR" dirty="0"/>
              <a:t>3</a:t>
            </a:r>
            <a:r>
              <a:rPr kumimoji="1" lang="ko-KR" altLang="en-US" dirty="0"/>
              <a:t>대 </a:t>
            </a:r>
            <a:r>
              <a:rPr kumimoji="1" lang="ko-KR" altLang="en-US" dirty="0" err="1"/>
              <a:t>비신호</a:t>
            </a:r>
            <a:r>
              <a:rPr kumimoji="1" lang="ko-KR" altLang="en-US" dirty="0"/>
              <a:t> 교차로 상황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Control zone </a:t>
            </a:r>
            <a:r>
              <a:rPr kumimoji="1" lang="ko-Kore-KR" altLang="en-US" dirty="0"/>
              <a:t>영역</a:t>
            </a:r>
            <a:r>
              <a:rPr kumimoji="1" lang="ko-KR" altLang="en-US" dirty="0"/>
              <a:t> </a:t>
            </a:r>
            <a:r>
              <a:rPr kumimoji="1" lang="en-US" altLang="ko-KR" dirty="0"/>
              <a:t>75m</a:t>
            </a:r>
            <a:r>
              <a:rPr kumimoji="1" lang="ko-KR" altLang="en-US" dirty="0"/>
              <a:t>로 적용 예정</a:t>
            </a:r>
            <a:r>
              <a:rPr kumimoji="1" lang="en-US" altLang="ko-KR" baseline="30000" dirty="0"/>
              <a:t>1</a:t>
            </a:r>
            <a:r>
              <a:rPr kumimoji="1" lang="ko-KR" altLang="en-US" i="1" baseline="30000" dirty="0"/>
              <a:t> </a:t>
            </a:r>
            <a:endParaRPr kumimoji="1" lang="ko-Kore-KR" altLang="en-US" i="1" baseline="30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15D7AF-A2D5-68BC-53DF-4C3F1FDDDBD7}"/>
              </a:ext>
            </a:extLst>
          </p:cNvPr>
          <p:cNvGrpSpPr/>
          <p:nvPr/>
        </p:nvGrpSpPr>
        <p:grpSpPr>
          <a:xfrm>
            <a:off x="838200" y="2483806"/>
            <a:ext cx="4249916" cy="4067640"/>
            <a:chOff x="4985206" y="1765681"/>
            <a:chExt cx="3073169" cy="29413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862F551-055B-94A1-29C6-0500CFD8C8C7}"/>
                </a:ext>
              </a:extLst>
            </p:cNvPr>
            <p:cNvGrpSpPr/>
            <p:nvPr/>
          </p:nvGrpSpPr>
          <p:grpSpPr>
            <a:xfrm>
              <a:off x="4985206" y="1765681"/>
              <a:ext cx="3073169" cy="2941363"/>
              <a:chOff x="6385075" y="1781465"/>
              <a:chExt cx="3073169" cy="294136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ABE751E-CAA2-58A5-6D8B-E8F5E6B56E68}"/>
                  </a:ext>
                </a:extLst>
              </p:cNvPr>
              <p:cNvGrpSpPr/>
              <p:nvPr/>
            </p:nvGrpSpPr>
            <p:grpSpPr>
              <a:xfrm>
                <a:off x="6385075" y="1781465"/>
                <a:ext cx="3073169" cy="2941363"/>
                <a:chOff x="1078565" y="3233494"/>
                <a:chExt cx="3395318" cy="3249695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:a16="http://schemas.microsoft.com/office/drawing/2014/main" id="{1BF972FD-4079-AFEB-D623-F73F59A83C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8565" y="3233494"/>
                  <a:ext cx="3395318" cy="3249695"/>
                </a:xfrm>
                <a:prstGeom prst="rect">
                  <a:avLst/>
                </a:prstGeom>
              </p:spPr>
            </p:pic>
            <p:pic>
              <p:nvPicPr>
                <p:cNvPr id="15" name="Picture 4" descr="자동차 상단보기 벡터 만화 아이콘 자동차 위의 상단보기 픽토그램 항공 일러스트 레이 션 차에 대한 스톡 벡터 아트 및 기타 이미지 - 차,  하이 앵글, 공중 뷰 - iStock">
                  <a:extLst>
                    <a:ext uri="{FF2B5EF4-FFF2-40B4-BE49-F238E27FC236}">
                      <a16:creationId xmlns:a16="http://schemas.microsoft.com/office/drawing/2014/main" id="{7820E00B-8EC7-BCBC-9DF3-AB3A6839F91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78137" y1="28746" x2="76426" y2="75535"/>
                              <a14:foregroundMark x1="76426" y1="75535" x2="76996" y2="77982"/>
                              <a14:foregroundMark x1="83080" y1="30887" x2="80608" y2="62080"/>
                              <a14:foregroundMark x1="72243" y1="27523" x2="81559" y2="26911"/>
                              <a14:foregroundMark x1="73384" y1="41284" x2="71863" y2="65749"/>
                              <a14:foregroundMark x1="83840" y1="20183" x2="83840" y2="20183"/>
                              <a14:backgroundMark x1="17681" y1="25688" x2="16730" y2="43119"/>
                              <a14:backgroundMark x1="16730" y1="43119" x2="26616" y2="44648"/>
                              <a14:backgroundMark x1="26616" y1="44648" x2="16350" y2="34557"/>
                              <a14:backgroundMark x1="16350" y1="34557" x2="29848" y2="58410"/>
                              <a14:backgroundMark x1="29848" y1="58410" x2="18441" y2="68502"/>
                              <a14:backgroundMark x1="18441" y1="68502" x2="22243" y2="68196"/>
                              <a14:backgroundMark x1="17681" y1="27217" x2="5894" y2="87156"/>
                              <a14:backgroundMark x1="14259" y1="31804" x2="17871" y2="70642"/>
                              <a14:backgroundMark x1="12548" y1="28746" x2="26806" y2="27829"/>
                              <a14:backgroundMark x1="13878" y1="67278" x2="24335" y2="76758"/>
                              <a14:backgroundMark x1="24335" y1="76758" x2="24715" y2="76758"/>
                              <a14:backgroundMark x1="13688" y1="17737" x2="22053" y2="27829"/>
                              <a14:backgroundMark x1="22053" y1="27829" x2="30038" y2="50153"/>
                              <a14:backgroundMark x1="30038" y1="50153" x2="30038" y2="522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2616786" y="4108273"/>
                  <a:ext cx="498220" cy="30973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4" descr="자동차 상단보기 벡터 만화 아이콘 자동차 위의 상단보기 픽토그램 항공 일러스트 레이 션 차에 대한 스톡 벡터 아트 및 기타 이미지 - 차,  하이 앵글, 공중 뷰 - iStock">
                  <a:extLst>
                    <a:ext uri="{FF2B5EF4-FFF2-40B4-BE49-F238E27FC236}">
                      <a16:creationId xmlns:a16="http://schemas.microsoft.com/office/drawing/2014/main" id="{E3B4E091-8908-EF1B-A900-B89AF8872C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78137" y1="28746" x2="76426" y2="75535"/>
                              <a14:foregroundMark x1="76426" y1="75535" x2="76996" y2="77982"/>
                              <a14:foregroundMark x1="83080" y1="30887" x2="80608" y2="62080"/>
                              <a14:foregroundMark x1="72243" y1="27523" x2="81559" y2="26911"/>
                              <a14:foregroundMark x1="73384" y1="41284" x2="71863" y2="65749"/>
                              <a14:foregroundMark x1="83840" y1="20183" x2="83840" y2="20183"/>
                              <a14:backgroundMark x1="17681" y1="25688" x2="16730" y2="43119"/>
                              <a14:backgroundMark x1="16730" y1="43119" x2="26616" y2="44648"/>
                              <a14:backgroundMark x1="26616" y1="44648" x2="16350" y2="34557"/>
                              <a14:backgroundMark x1="16350" y1="34557" x2="29848" y2="58410"/>
                              <a14:backgroundMark x1="29848" y1="58410" x2="18441" y2="68502"/>
                              <a14:backgroundMark x1="18441" y1="68502" x2="22243" y2="68196"/>
                              <a14:backgroundMark x1="17681" y1="27217" x2="5894" y2="87156"/>
                              <a14:backgroundMark x1="14259" y1="31804" x2="17871" y2="70642"/>
                              <a14:backgroundMark x1="12548" y1="28746" x2="26806" y2="27829"/>
                              <a14:backgroundMark x1="13878" y1="67278" x2="24335" y2="76758"/>
                              <a14:backgroundMark x1="24335" y1="76758" x2="24715" y2="76758"/>
                              <a14:backgroundMark x1="13688" y1="17737" x2="22053" y2="27829"/>
                              <a14:backgroundMark x1="22053" y1="27829" x2="30038" y2="50153"/>
                              <a14:backgroundMark x1="30038" y1="50153" x2="30038" y2="522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65038" y="5177099"/>
                  <a:ext cx="498219" cy="3097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1126007-0D0E-E46D-0E6C-EEDD338D5DA3}"/>
                    </a:ext>
                  </a:extLst>
                </p:cNvPr>
                <p:cNvSpPr txBox="1"/>
                <p:nvPr/>
              </p:nvSpPr>
              <p:spPr>
                <a:xfrm>
                  <a:off x="2459515" y="3831275"/>
                  <a:ext cx="10074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200" b="1" dirty="0" err="1"/>
                    <a:t>Veh</a:t>
                  </a:r>
                  <a:r>
                    <a:rPr kumimoji="1" lang="en-US" altLang="ko-Kore-KR" sz="1200" b="1" dirty="0"/>
                    <a:t> 2</a:t>
                  </a:r>
                  <a:endParaRPr kumimoji="1" lang="ko-Kore-KR" altLang="en-US" sz="1200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52CA66B-41B8-454F-9C5B-E17261FFC1FF}"/>
                    </a:ext>
                  </a:extLst>
                </p:cNvPr>
                <p:cNvSpPr txBox="1"/>
                <p:nvPr/>
              </p:nvSpPr>
              <p:spPr>
                <a:xfrm>
                  <a:off x="2582870" y="5424337"/>
                  <a:ext cx="10074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200" b="1" dirty="0" err="1"/>
                    <a:t>Veh</a:t>
                  </a:r>
                  <a:r>
                    <a:rPr kumimoji="1" lang="en-US" altLang="ko-Kore-KR" sz="1200" b="1" dirty="0"/>
                    <a:t> 1</a:t>
                  </a:r>
                  <a:endParaRPr kumimoji="1" lang="ko-Kore-KR" altLang="en-US" sz="1200" b="1" dirty="0"/>
                </a:p>
              </p:txBody>
            </p:sp>
            <p:pic>
              <p:nvPicPr>
                <p:cNvPr id="20" name="Picture 4" descr="자동차 상단보기 벡터 만화 아이콘 자동차 위의 상단보기 픽토그램 항공 일러스트 레이 션 차에 대한 스톡 벡터 아트 및 기타 이미지 - 차,  하이 앵글, 공중 뷰 - iStock">
                  <a:extLst>
                    <a:ext uri="{FF2B5EF4-FFF2-40B4-BE49-F238E27FC236}">
                      <a16:creationId xmlns:a16="http://schemas.microsoft.com/office/drawing/2014/main" id="{727F95CA-2D84-CAC7-E9AD-5138903A0B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78137" y1="28746" x2="76426" y2="75535"/>
                              <a14:foregroundMark x1="76426" y1="75535" x2="76996" y2="77982"/>
                              <a14:foregroundMark x1="83080" y1="30887" x2="80608" y2="62080"/>
                              <a14:foregroundMark x1="72243" y1="27523" x2="81559" y2="26911"/>
                              <a14:foregroundMark x1="73384" y1="41284" x2="71863" y2="65749"/>
                              <a14:foregroundMark x1="83840" y1="20183" x2="83840" y2="20183"/>
                              <a14:backgroundMark x1="17681" y1="25688" x2="16730" y2="43119"/>
                              <a14:backgroundMark x1="16730" y1="43119" x2="26616" y2="44648"/>
                              <a14:backgroundMark x1="26616" y1="44648" x2="16350" y2="34557"/>
                              <a14:backgroundMark x1="16350" y1="34557" x2="29848" y2="58410"/>
                              <a14:backgroundMark x1="29848" y1="58410" x2="18441" y2="68502"/>
                              <a14:backgroundMark x1="18441" y1="68502" x2="22243" y2="68196"/>
                              <a14:backgroundMark x1="17681" y1="27217" x2="5894" y2="87156"/>
                              <a14:backgroundMark x1="14259" y1="31804" x2="17871" y2="70642"/>
                              <a14:backgroundMark x1="12548" y1="28746" x2="26806" y2="27829"/>
                              <a14:backgroundMark x1="13878" y1="67278" x2="24335" y2="76758"/>
                              <a14:backgroundMark x1="24335" y1="76758" x2="24715" y2="76758"/>
                              <a14:backgroundMark x1="13688" y1="17737" x2="22053" y2="27829"/>
                              <a14:backgroundMark x1="22053" y1="27829" x2="30038" y2="50153"/>
                              <a14:backgroundMark x1="30038" y1="50153" x2="30038" y2="522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1519409" y="4630840"/>
                  <a:ext cx="498219" cy="30972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1E1D82F-52A2-7C5E-F1FF-147386861739}"/>
                    </a:ext>
                  </a:extLst>
                </p:cNvPr>
                <p:cNvSpPr txBox="1"/>
                <p:nvPr/>
              </p:nvSpPr>
              <p:spPr>
                <a:xfrm>
                  <a:off x="1547135" y="5041391"/>
                  <a:ext cx="10074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ore-KR" sz="1200" b="1" dirty="0" err="1"/>
                    <a:t>Veh</a:t>
                  </a:r>
                  <a:r>
                    <a:rPr kumimoji="1" lang="en-US" altLang="ko-Kore-KR" sz="1200" b="1" dirty="0"/>
                    <a:t> 0</a:t>
                  </a:r>
                  <a:endParaRPr kumimoji="1" lang="ko-Kore-KR" altLang="en-US" sz="1200" b="1" dirty="0"/>
                </a:p>
              </p:txBody>
            </p:sp>
          </p:grp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D89CDFA3-1384-3B37-09D3-5B369CF6D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7353" y="3308778"/>
                <a:ext cx="1601215" cy="8763"/>
              </a:xfrm>
              <a:prstGeom prst="straightConnector1">
                <a:avLst/>
              </a:prstGeom>
              <a:ln w="19050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연결선: 구부러짐 56">
                <a:extLst>
                  <a:ext uri="{FF2B5EF4-FFF2-40B4-BE49-F238E27FC236}">
                    <a16:creationId xmlns:a16="http://schemas.microsoft.com/office/drawing/2014/main" id="{08E8F744-27D1-9235-9206-CDFD468A48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658186" y="3274867"/>
                <a:ext cx="414055" cy="237124"/>
              </a:xfrm>
              <a:prstGeom prst="curvedConnector3">
                <a:avLst>
                  <a:gd name="adj1" fmla="val 99689"/>
                </a:avLst>
              </a:pr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49ACA918-7556-089C-E5F5-37A58E766117}"/>
                </a:ext>
              </a:extLst>
            </p:cNvPr>
            <p:cNvCxnSpPr/>
            <p:nvPr/>
          </p:nvCxnSpPr>
          <p:spPr>
            <a:xfrm>
              <a:off x="6465604" y="2784767"/>
              <a:ext cx="0" cy="963889"/>
            </a:xfrm>
            <a:prstGeom prst="straightConnector1">
              <a:avLst/>
            </a:prstGeom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9DE1861-83EE-51E9-4504-B72DD8E48FDB}"/>
              </a:ext>
            </a:extLst>
          </p:cNvPr>
          <p:cNvGrpSpPr/>
          <p:nvPr/>
        </p:nvGrpSpPr>
        <p:grpSpPr>
          <a:xfrm>
            <a:off x="5283976" y="2496132"/>
            <a:ext cx="6784817" cy="3100160"/>
            <a:chOff x="5283976" y="2545827"/>
            <a:chExt cx="6784817" cy="3100160"/>
          </a:xfrm>
        </p:grpSpPr>
        <p:pic>
          <p:nvPicPr>
            <p:cNvPr id="27" name="그림 26" descr="텍스트, 스크린샷, 번호, 라인이(가) 표시된 사진&#10;&#10;자동 생성된 설명">
              <a:extLst>
                <a:ext uri="{FF2B5EF4-FFF2-40B4-BE49-F238E27FC236}">
                  <a16:creationId xmlns:a16="http://schemas.microsoft.com/office/drawing/2014/main" id="{C86E6EB3-BCAE-E814-BBFE-0F6AD52D5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293" y="2545827"/>
              <a:ext cx="4729609" cy="266040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1B2A01-E77B-6AF6-F490-4657FD614B84}"/>
                </a:ext>
              </a:extLst>
            </p:cNvPr>
            <p:cNvSpPr txBox="1"/>
            <p:nvPr/>
          </p:nvSpPr>
          <p:spPr>
            <a:xfrm>
              <a:off x="6544293" y="5191695"/>
              <a:ext cx="5524500" cy="454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R" b="1" dirty="0">
                  <a:sym typeface="Wingdings" pitchFamily="2" charset="2"/>
                </a:rPr>
                <a:t></a:t>
              </a:r>
              <a:r>
                <a:rPr kumimoji="1" lang="ko-KR" altLang="en-US" b="1" dirty="0">
                  <a:sym typeface="Wingdings" pitchFamily="2" charset="2"/>
                </a:rPr>
                <a:t> </a:t>
              </a:r>
              <a:r>
                <a:rPr kumimoji="1" lang="en-US" altLang="ko-KR" b="1" dirty="0"/>
                <a:t>Class </a:t>
              </a:r>
              <a:r>
                <a:rPr kumimoji="1" lang="ko-KR" altLang="en-US" b="1" dirty="0"/>
                <a:t>별 동일한 비교를 위해 </a:t>
              </a:r>
              <a:r>
                <a:rPr kumimoji="1" lang="en-US" altLang="ko-KR" b="1" dirty="0"/>
                <a:t>seed </a:t>
              </a:r>
              <a:r>
                <a:rPr kumimoji="1" lang="ko-KR" altLang="en-US" b="1" dirty="0"/>
                <a:t>고정</a:t>
              </a:r>
              <a:endParaRPr kumimoji="1" lang="en-US" altLang="ko-KR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CFFAA5-08E3-4621-3F1D-3A8969C37796}"/>
                </a:ext>
              </a:extLst>
            </p:cNvPr>
            <p:cNvSpPr txBox="1"/>
            <p:nvPr/>
          </p:nvSpPr>
          <p:spPr>
            <a:xfrm>
              <a:off x="5283976" y="3142672"/>
              <a:ext cx="198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Vehicle ID</a:t>
              </a:r>
              <a:endParaRPr kumimoji="1" lang="ko-Kore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8FBB82-E526-B5DE-5BE3-C4BFE7778F13}"/>
                </a:ext>
              </a:extLst>
            </p:cNvPr>
            <p:cNvSpPr txBox="1"/>
            <p:nvPr/>
          </p:nvSpPr>
          <p:spPr>
            <a:xfrm>
              <a:off x="5283976" y="3512004"/>
              <a:ext cx="198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생성 시간</a:t>
              </a:r>
              <a:endParaRPr kumimoji="1" lang="ko-Kore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40B42D-3299-838B-147D-FA6265A0102A}"/>
                </a:ext>
              </a:extLst>
            </p:cNvPr>
            <p:cNvSpPr txBox="1"/>
            <p:nvPr/>
          </p:nvSpPr>
          <p:spPr>
            <a:xfrm>
              <a:off x="5551448" y="4250668"/>
              <a:ext cx="19856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/>
                <a:t>목적지</a:t>
              </a:r>
              <a:endParaRPr kumimoji="1" lang="ko-Kore-KR" altLang="en-US" dirty="0"/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5B42CFF9-44B5-BDB3-34F3-D313078630AC}"/>
              </a:ext>
            </a:extLst>
          </p:cNvPr>
          <p:cNvSpPr/>
          <p:nvPr/>
        </p:nvSpPr>
        <p:spPr>
          <a:xfrm>
            <a:off x="1088937" y="2717811"/>
            <a:ext cx="3667620" cy="3417789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295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A399F96-4FB8-D9A8-DCD2-32406A042A4E}"/>
              </a:ext>
            </a:extLst>
          </p:cNvPr>
          <p:cNvSpPr/>
          <p:nvPr/>
        </p:nvSpPr>
        <p:spPr>
          <a:xfrm>
            <a:off x="508000" y="876300"/>
            <a:ext cx="2095500" cy="469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Class 0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A6DB1-5919-BC1E-32F3-DB29B10778C7}"/>
              </a:ext>
            </a:extLst>
          </p:cNvPr>
          <p:cNvSpPr txBox="1"/>
          <p:nvPr/>
        </p:nvSpPr>
        <p:spPr>
          <a:xfrm>
            <a:off x="2806700" y="926584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V2V X</a:t>
            </a:r>
            <a:endParaRPr kumimoji="1" lang="ko-Kore-KR" altLang="en-US" b="1" dirty="0"/>
          </a:p>
        </p:txBody>
      </p:sp>
      <p:pic>
        <p:nvPicPr>
          <p:cNvPr id="12" name="그림 11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996E1B67-A170-3E05-BCEF-FC7CD21BD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908300"/>
            <a:ext cx="5219700" cy="3949700"/>
          </a:xfrm>
          <a:prstGeom prst="rect">
            <a:avLst/>
          </a:prstGeom>
        </p:spPr>
      </p:pic>
      <p:pic>
        <p:nvPicPr>
          <p:cNvPr id="13" name="녹음 2024-07-07 211445">
            <a:hlinkClick r:id="" action="ppaction://media"/>
            <a:extLst>
              <a:ext uri="{FF2B5EF4-FFF2-40B4-BE49-F238E27FC236}">
                <a16:creationId xmlns:a16="http://schemas.microsoft.com/office/drawing/2014/main" id="{540013D6-2B9B-3594-342D-49C28FAAC82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959600" y="876300"/>
            <a:ext cx="4737100" cy="51135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C6F70BD-F5FE-C47C-8196-5584B56C9876}"/>
              </a:ext>
            </a:extLst>
          </p:cNvPr>
          <p:cNvSpPr txBox="1"/>
          <p:nvPr/>
        </p:nvSpPr>
        <p:spPr>
          <a:xfrm>
            <a:off x="838200" y="1475025"/>
            <a:ext cx="55245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차량 모두 정지선 정지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랜덤으로 통과 순서 부여</a:t>
            </a:r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385DC1-4CF4-980A-6FBC-5185B1155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658" y="2451253"/>
            <a:ext cx="5113042" cy="35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46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A399F96-4FB8-D9A8-DCD2-32406A042A4E}"/>
              </a:ext>
            </a:extLst>
          </p:cNvPr>
          <p:cNvSpPr/>
          <p:nvPr/>
        </p:nvSpPr>
        <p:spPr>
          <a:xfrm>
            <a:off x="508000" y="876300"/>
            <a:ext cx="2095500" cy="469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Class A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A6DB1-5919-BC1E-32F3-DB29B10778C7}"/>
              </a:ext>
            </a:extLst>
          </p:cNvPr>
          <p:cNvSpPr txBox="1"/>
          <p:nvPr/>
        </p:nvSpPr>
        <p:spPr>
          <a:xfrm>
            <a:off x="2806700" y="926584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V2V </a:t>
            </a:r>
            <a:r>
              <a:rPr kumimoji="1" lang="ko-KR" altLang="en-US" b="1" dirty="0"/>
              <a:t>인지정보 공유</a:t>
            </a:r>
            <a:endParaRPr kumimoji="1" lang="ko-Kore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9072C4-3B33-1623-0682-DD4B1CF5E9BA}"/>
              </a:ext>
            </a:extLst>
          </p:cNvPr>
          <p:cNvGrpSpPr/>
          <p:nvPr/>
        </p:nvGrpSpPr>
        <p:grpSpPr>
          <a:xfrm>
            <a:off x="749300" y="1684129"/>
            <a:ext cx="5232400" cy="3372610"/>
            <a:chOff x="723900" y="1544429"/>
            <a:chExt cx="5232400" cy="33726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1CE0BE-37D6-C1C7-C535-47182C68950C}"/>
                </a:ext>
              </a:extLst>
            </p:cNvPr>
            <p:cNvSpPr txBox="1"/>
            <p:nvPr/>
          </p:nvSpPr>
          <p:spPr>
            <a:xfrm>
              <a:off x="863600" y="1554259"/>
              <a:ext cx="4800600" cy="33627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Claim Msg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VIN(Vehicle Identification Number)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>
                  <a:highlight>
                    <a:srgbClr val="FFFF00"/>
                  </a:highlight>
                </a:rPr>
                <a:t>Timestamp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x, y position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Velocity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EntryTime</a:t>
              </a:r>
              <a:endParaRPr kumimoji="1" lang="en-US" altLang="ko-Kore-KR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Cancel Msg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Bool</a:t>
              </a: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880859C9-A033-62A6-083A-6BB9C653C8C0}"/>
                </a:ext>
              </a:extLst>
            </p:cNvPr>
            <p:cNvSpPr/>
            <p:nvPr/>
          </p:nvSpPr>
          <p:spPr>
            <a:xfrm>
              <a:off x="723900" y="1544429"/>
              <a:ext cx="5232400" cy="337261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8" name="그래픽 17" descr="자동차 윤곽선">
            <a:extLst>
              <a:ext uri="{FF2B5EF4-FFF2-40B4-BE49-F238E27FC236}">
                <a16:creationId xmlns:a16="http://schemas.microsoft.com/office/drawing/2014/main" id="{F159CA81-8F88-9621-962A-4F3F5A01E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0" y="4930874"/>
            <a:ext cx="1371600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E38F526-5C1D-5E55-91BA-7B3803F0A6BF}"/>
              </a:ext>
            </a:extLst>
          </p:cNvPr>
          <p:cNvSpPr txBox="1"/>
          <p:nvPr/>
        </p:nvSpPr>
        <p:spPr>
          <a:xfrm>
            <a:off x="1358900" y="611780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&lt;Ego Vehicle&gt;</a:t>
            </a:r>
            <a:endParaRPr kumimoji="1" lang="ko-Kore-KR" altLang="en-US" b="1" dirty="0"/>
          </a:p>
        </p:txBody>
      </p:sp>
      <p:sp>
        <p:nvSpPr>
          <p:cNvPr id="20" name="왼쪽 화살표[L] 19">
            <a:extLst>
              <a:ext uri="{FF2B5EF4-FFF2-40B4-BE49-F238E27FC236}">
                <a16:creationId xmlns:a16="http://schemas.microsoft.com/office/drawing/2014/main" id="{A89389FF-52F9-DC84-846F-94064ECFC54F}"/>
              </a:ext>
            </a:extLst>
          </p:cNvPr>
          <p:cNvSpPr/>
          <p:nvPr/>
        </p:nvSpPr>
        <p:spPr>
          <a:xfrm>
            <a:off x="4940300" y="5281920"/>
            <a:ext cx="3022600" cy="669508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1" name="그래픽 20" descr="자동차 윤곽선">
            <a:extLst>
              <a:ext uri="{FF2B5EF4-FFF2-40B4-BE49-F238E27FC236}">
                <a16:creationId xmlns:a16="http://schemas.microsoft.com/office/drawing/2014/main" id="{74F9D41E-0518-DED6-6982-B63761CED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3900" y="4944090"/>
            <a:ext cx="1371600" cy="1371600"/>
          </a:xfrm>
          <a:prstGeom prst="rect">
            <a:avLst/>
          </a:prstGeom>
        </p:spPr>
      </p:pic>
      <p:pic>
        <p:nvPicPr>
          <p:cNvPr id="22" name="그래픽 21" descr="자동차 윤곽선">
            <a:extLst>
              <a:ext uri="{FF2B5EF4-FFF2-40B4-BE49-F238E27FC236}">
                <a16:creationId xmlns:a16="http://schemas.microsoft.com/office/drawing/2014/main" id="{B0C5B42B-9E4E-E3A6-0A34-BB56E5FB6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6500" y="4930874"/>
            <a:ext cx="1371600" cy="1371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6020573-8B67-526B-E572-9D95DB8AA86C}"/>
              </a:ext>
            </a:extLst>
          </p:cNvPr>
          <p:cNvSpPr txBox="1"/>
          <p:nvPr/>
        </p:nvSpPr>
        <p:spPr>
          <a:xfrm>
            <a:off x="7962900" y="6116528"/>
            <a:ext cx="386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&lt;Other Vehicles&gt;</a:t>
            </a:r>
            <a:endParaRPr kumimoji="1" lang="ko-Kore-KR" altLang="en-US" b="1" dirty="0"/>
          </a:p>
        </p:txBody>
      </p:sp>
      <p:pic>
        <p:nvPicPr>
          <p:cNvPr id="26" name="그림 25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ED66E2C1-4E5C-A6FB-8E3C-F04640A9A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27" y="2391097"/>
            <a:ext cx="4800545" cy="1151482"/>
          </a:xfrm>
          <a:prstGeom prst="rect">
            <a:avLst/>
          </a:prstGeom>
        </p:spPr>
      </p:pic>
      <p:pic>
        <p:nvPicPr>
          <p:cNvPr id="28" name="그림 27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D42B34D4-886F-F61C-4E44-9DEC60ABE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13" y="2755539"/>
            <a:ext cx="2146300" cy="175260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DAC85F13-7D7D-DAF5-2F45-C3A2A4EDC42E}"/>
              </a:ext>
            </a:extLst>
          </p:cNvPr>
          <p:cNvGrpSpPr/>
          <p:nvPr/>
        </p:nvGrpSpPr>
        <p:grpSpPr>
          <a:xfrm>
            <a:off x="6629400" y="1583567"/>
            <a:ext cx="5232400" cy="2966941"/>
            <a:chOff x="723900" y="1544429"/>
            <a:chExt cx="5232400" cy="296694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1F095B-6398-1CC7-B48D-B15E1D0D1302}"/>
                </a:ext>
              </a:extLst>
            </p:cNvPr>
            <p:cNvSpPr txBox="1"/>
            <p:nvPr/>
          </p:nvSpPr>
          <p:spPr>
            <a:xfrm>
              <a:off x="863600" y="1554259"/>
              <a:ext cx="4800600" cy="454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Receive msg</a:t>
              </a: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A7E1ECB-0C45-4ABE-5AE9-54F570D6800F}"/>
                </a:ext>
              </a:extLst>
            </p:cNvPr>
            <p:cNvSpPr/>
            <p:nvPr/>
          </p:nvSpPr>
          <p:spPr>
            <a:xfrm>
              <a:off x="723900" y="1544429"/>
              <a:ext cx="5232400" cy="2966941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7A6C50-013F-12E2-8689-AF812C05FF71}"/>
              </a:ext>
            </a:extLst>
          </p:cNvPr>
          <p:cNvSpPr txBox="1"/>
          <p:nvPr/>
        </p:nvSpPr>
        <p:spPr>
          <a:xfrm>
            <a:off x="7289800" y="3516655"/>
            <a:ext cx="73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VIN</a:t>
            </a:r>
            <a:endParaRPr kumimoji="1" lang="ko-Kore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18715-2952-5FF3-0FF9-2380ADF6EEC9}"/>
              </a:ext>
            </a:extLst>
          </p:cNvPr>
          <p:cNvSpPr txBox="1"/>
          <p:nvPr/>
        </p:nvSpPr>
        <p:spPr>
          <a:xfrm>
            <a:off x="8108950" y="3542579"/>
            <a:ext cx="73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x</a:t>
            </a:r>
            <a:endParaRPr kumimoji="1" lang="ko-Kore-KR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7426E-D212-C23E-15A3-B7C1B2DB2558}"/>
              </a:ext>
            </a:extLst>
          </p:cNvPr>
          <p:cNvSpPr txBox="1"/>
          <p:nvPr/>
        </p:nvSpPr>
        <p:spPr>
          <a:xfrm>
            <a:off x="9004587" y="3542579"/>
            <a:ext cx="733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y</a:t>
            </a:r>
            <a:endParaRPr kumimoji="1" lang="ko-Kore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1A4EA6-5D49-33CC-0EEA-D1371869ABC2}"/>
              </a:ext>
            </a:extLst>
          </p:cNvPr>
          <p:cNvSpPr txBox="1"/>
          <p:nvPr/>
        </p:nvSpPr>
        <p:spPr>
          <a:xfrm>
            <a:off x="9819857" y="3542579"/>
            <a:ext cx="1004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Velocity </a:t>
            </a:r>
            <a:endParaRPr kumimoji="1" lang="ko-Kore-KR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839D0-691C-E25A-61A3-2DD44B875B8B}"/>
              </a:ext>
            </a:extLst>
          </p:cNvPr>
          <p:cNvSpPr txBox="1"/>
          <p:nvPr/>
        </p:nvSpPr>
        <p:spPr>
          <a:xfrm>
            <a:off x="10596569" y="3542579"/>
            <a:ext cx="1346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Entry time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4224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A399F96-4FB8-D9A8-DCD2-32406A042A4E}"/>
              </a:ext>
            </a:extLst>
          </p:cNvPr>
          <p:cNvSpPr/>
          <p:nvPr/>
        </p:nvSpPr>
        <p:spPr>
          <a:xfrm>
            <a:off x="508000" y="876300"/>
            <a:ext cx="2095500" cy="469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Class A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A6DB1-5919-BC1E-32F3-DB29B10778C7}"/>
              </a:ext>
            </a:extLst>
          </p:cNvPr>
          <p:cNvSpPr txBox="1"/>
          <p:nvPr/>
        </p:nvSpPr>
        <p:spPr>
          <a:xfrm>
            <a:off x="2806700" y="926584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V2V </a:t>
            </a:r>
            <a:r>
              <a:rPr kumimoji="1" lang="ko-KR" altLang="en-US" b="1" dirty="0"/>
              <a:t>인지정보 공유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F70BD-F5FE-C47C-8196-5584B56C9876}"/>
              </a:ext>
            </a:extLst>
          </p:cNvPr>
          <p:cNvSpPr txBox="1"/>
          <p:nvPr/>
        </p:nvSpPr>
        <p:spPr>
          <a:xfrm>
            <a:off x="838200" y="1475025"/>
            <a:ext cx="5524500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Control Zone </a:t>
            </a:r>
            <a:r>
              <a:rPr kumimoji="1" lang="ko-KR" altLang="en-US" dirty="0"/>
              <a:t>진입 순서대로 우선 순위 부여</a:t>
            </a:r>
            <a:endParaRPr kumimoji="1"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4" name="그림 3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4AAA701F-820F-E4B8-B7D6-1299B859E4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230515"/>
            <a:ext cx="5219700" cy="3949700"/>
          </a:xfrm>
          <a:prstGeom prst="rect">
            <a:avLst/>
          </a:prstGeom>
        </p:spPr>
      </p:pic>
      <p:pic>
        <p:nvPicPr>
          <p:cNvPr id="6" name="final">
            <a:hlinkClick r:id="" action="ppaction://media"/>
            <a:extLst>
              <a:ext uri="{FF2B5EF4-FFF2-40B4-BE49-F238E27FC236}">
                <a16:creationId xmlns:a16="http://schemas.microsoft.com/office/drawing/2014/main" id="{1556D389-CA47-2EB2-0B10-5E4A6D18A92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19900" y="876300"/>
            <a:ext cx="4764100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5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A399F96-4FB8-D9A8-DCD2-32406A042A4E}"/>
              </a:ext>
            </a:extLst>
          </p:cNvPr>
          <p:cNvSpPr/>
          <p:nvPr/>
        </p:nvSpPr>
        <p:spPr>
          <a:xfrm>
            <a:off x="508000" y="876300"/>
            <a:ext cx="2095500" cy="469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Class B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6A6DB1-5919-BC1E-32F3-DB29B10778C7}"/>
              </a:ext>
            </a:extLst>
          </p:cNvPr>
          <p:cNvSpPr txBox="1"/>
          <p:nvPr/>
        </p:nvSpPr>
        <p:spPr>
          <a:xfrm>
            <a:off x="2806700" y="926584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V2V </a:t>
            </a:r>
            <a:r>
              <a:rPr kumimoji="1" lang="ko-KR" altLang="en-US" b="1" dirty="0"/>
              <a:t>의도정보공유</a:t>
            </a:r>
            <a:endParaRPr kumimoji="1" lang="ko-Kore-KR" altLang="en-US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9072C4-3B33-1623-0682-DD4B1CF5E9BA}"/>
              </a:ext>
            </a:extLst>
          </p:cNvPr>
          <p:cNvGrpSpPr/>
          <p:nvPr/>
        </p:nvGrpSpPr>
        <p:grpSpPr>
          <a:xfrm>
            <a:off x="284313" y="1684129"/>
            <a:ext cx="5232400" cy="4917012"/>
            <a:chOff x="723900" y="1544429"/>
            <a:chExt cx="5232400" cy="49170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1CE0BE-37D6-C1C7-C535-47182C68950C}"/>
                </a:ext>
              </a:extLst>
            </p:cNvPr>
            <p:cNvSpPr txBox="1"/>
            <p:nvPr/>
          </p:nvSpPr>
          <p:spPr>
            <a:xfrm>
              <a:off x="889000" y="1706659"/>
              <a:ext cx="4800600" cy="46092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Claim Msg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VIN(Vehicle Identification Number)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highlight>
                    <a:srgbClr val="FFFF00"/>
                  </a:highlight>
                </a:rPr>
                <a:t>Timestamp </a:t>
              </a:r>
              <a:endParaRPr kumimoji="1" lang="en" altLang="ko-Kore-KR" dirty="0">
                <a:highlight>
                  <a:srgbClr val="FFFF00"/>
                </a:highlight>
              </a:endParaRP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x, y position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Velocity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EntryTime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Destination(any</a:t>
              </a:r>
              <a:r>
                <a:rPr kumimoji="1" lang="ko-KR" altLang="en-US" b="1" dirty="0"/>
                <a:t> </a:t>
              </a:r>
              <a:r>
                <a:rPr kumimoji="1" lang="en" altLang="ko-Kore-KR" b="1" dirty="0"/>
                <a:t>planned turns)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 err="1"/>
                <a:t>arraival_time</a:t>
              </a:r>
              <a:r>
                <a:rPr kumimoji="1" lang="en" altLang="ko-Kore-KR" dirty="0"/>
                <a:t> (</a:t>
              </a:r>
              <a:r>
                <a:rPr kumimoji="1" lang="ko-KR" altLang="en-US" dirty="0"/>
                <a:t>현재 속도 예측 기반</a:t>
              </a:r>
              <a:r>
                <a:rPr kumimoji="1" lang="en-US" altLang="ko-KR" dirty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 err="1"/>
                <a:t>exit_time</a:t>
              </a:r>
              <a:r>
                <a:rPr kumimoji="1" lang="en" altLang="ko-Kore-KR" dirty="0"/>
                <a:t>(</a:t>
              </a:r>
              <a:r>
                <a:rPr kumimoji="1" lang="ko-KR" altLang="en-US" dirty="0"/>
                <a:t>현재 속도 예측 기반</a:t>
              </a:r>
              <a:r>
                <a:rPr kumimoji="1" lang="en-US" altLang="ko-KR" dirty="0"/>
                <a:t>)</a:t>
              </a:r>
              <a:endParaRPr kumimoji="1" lang="en" altLang="ko-Kore-KR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b="1" dirty="0"/>
                <a:t>Cancel Msg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" altLang="ko-Kore-KR" dirty="0"/>
                <a:t>Bool</a:t>
              </a: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880859C9-A033-62A6-083A-6BB9C653C8C0}"/>
                </a:ext>
              </a:extLst>
            </p:cNvPr>
            <p:cNvSpPr/>
            <p:nvPr/>
          </p:nvSpPr>
          <p:spPr>
            <a:xfrm>
              <a:off x="723900" y="1544429"/>
              <a:ext cx="5232400" cy="491701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1537422-0207-EEC4-69CF-4C1DB9C50E97}"/>
              </a:ext>
            </a:extLst>
          </p:cNvPr>
          <p:cNvSpPr/>
          <p:nvPr/>
        </p:nvSpPr>
        <p:spPr>
          <a:xfrm>
            <a:off x="6845300" y="718525"/>
            <a:ext cx="2387600" cy="685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rgbClr val="FF0000"/>
                </a:solidFill>
              </a:rPr>
              <a:t>Conflict </a:t>
            </a:r>
            <a:r>
              <a:rPr kumimoji="1" lang="ko-Kore-KR" altLang="en-US" b="1" dirty="0">
                <a:solidFill>
                  <a:srgbClr val="FF0000"/>
                </a:solidFill>
              </a:rPr>
              <a:t>판단</a:t>
            </a:r>
            <a:r>
              <a:rPr kumimoji="1" lang="ko-KR" altLang="en-US" b="1" dirty="0">
                <a:solidFill>
                  <a:srgbClr val="FF0000"/>
                </a:solidFill>
              </a:rPr>
              <a:t> 가능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387FC0-FEFA-6D18-20B6-A9E4924F415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953000" y="1061425"/>
            <a:ext cx="1892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38D89B-EB03-90B1-C003-889E1C5FA99B}"/>
              </a:ext>
            </a:extLst>
          </p:cNvPr>
          <p:cNvSpPr txBox="1"/>
          <p:nvPr/>
        </p:nvSpPr>
        <p:spPr>
          <a:xfrm>
            <a:off x="7258050" y="6143509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&lt;</a:t>
            </a:r>
            <a:r>
              <a:rPr kumimoji="1" lang="ko-KR" altLang="en-US" b="1" dirty="0"/>
              <a:t> 예상 알고리즘 </a:t>
            </a:r>
            <a:r>
              <a:rPr kumimoji="1" lang="en-US" altLang="ko-KR" b="1" dirty="0"/>
              <a:t>&gt;</a:t>
            </a:r>
            <a:endParaRPr kumimoji="1" lang="ko-Kore-KR" altLang="en-US" b="1" dirty="0"/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F5CE52AD-5772-FA59-193E-79531A8C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813" y="1684129"/>
            <a:ext cx="6450248" cy="425620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8A9A68B1-39B8-0825-88A3-5A796AA9EF0A}"/>
              </a:ext>
            </a:extLst>
          </p:cNvPr>
          <p:cNvSpPr txBox="1"/>
          <p:nvPr/>
        </p:nvSpPr>
        <p:spPr>
          <a:xfrm>
            <a:off x="5257082" y="4419600"/>
            <a:ext cx="226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승인 거부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할 경우</a:t>
            </a:r>
            <a:br>
              <a:rPr lang="en-US" altLang="ko-KR" sz="1400" b="1" dirty="0">
                <a:solidFill>
                  <a:srgbClr val="FF0000"/>
                </a:solidFill>
              </a:rPr>
            </a:br>
            <a:r>
              <a:rPr lang="ko-KR" altLang="en-US" sz="1400" b="1" dirty="0">
                <a:solidFill>
                  <a:srgbClr val="FF0000"/>
                </a:solidFill>
              </a:rPr>
              <a:t>협상 필요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39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A399F96-4FB8-D9A8-DCD2-32406A042A4E}"/>
              </a:ext>
            </a:extLst>
          </p:cNvPr>
          <p:cNvSpPr/>
          <p:nvPr/>
        </p:nvSpPr>
        <p:spPr>
          <a:xfrm>
            <a:off x="508000" y="876300"/>
            <a:ext cx="2095500" cy="469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Class B</a:t>
            </a:r>
            <a:endParaRPr kumimoji="1" lang="ko-Kore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6F70BD-F5FE-C47C-8196-5584B56C9876}"/>
              </a:ext>
            </a:extLst>
          </p:cNvPr>
          <p:cNvSpPr txBox="1"/>
          <p:nvPr/>
        </p:nvSpPr>
        <p:spPr>
          <a:xfrm>
            <a:off x="838200" y="1475025"/>
            <a:ext cx="5524500" cy="46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교차로 거리순에 따라 </a:t>
            </a:r>
            <a:r>
              <a:rPr kumimoji="1" lang="en-US" altLang="ko-KR" dirty="0"/>
              <a:t>priority </a:t>
            </a:r>
            <a:r>
              <a:rPr kumimoji="1" lang="ko-KR" altLang="en-US" dirty="0"/>
              <a:t>계산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감속</a:t>
            </a:r>
            <a:endParaRPr kumimoji="1"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50D91-99E1-EF36-003B-05D4F0A3DD52}"/>
              </a:ext>
            </a:extLst>
          </p:cNvPr>
          <p:cNvSpPr txBox="1"/>
          <p:nvPr/>
        </p:nvSpPr>
        <p:spPr>
          <a:xfrm>
            <a:off x="2806700" y="926584"/>
            <a:ext cx="394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V2V </a:t>
            </a:r>
            <a:r>
              <a:rPr kumimoji="1" lang="ko-KR" altLang="en-US" b="1" dirty="0"/>
              <a:t>의도정보공유</a:t>
            </a:r>
            <a:endParaRPr kumimoji="1" lang="ko-Kore-KR" altLang="en-US" b="1" dirty="0"/>
          </a:p>
        </p:txBody>
      </p:sp>
      <p:pic>
        <p:nvPicPr>
          <p:cNvPr id="9" name="20241014-0346-47.2025215">
            <a:hlinkClick r:id="" action="ppaction://media"/>
            <a:extLst>
              <a:ext uri="{FF2B5EF4-FFF2-40B4-BE49-F238E27FC236}">
                <a16:creationId xmlns:a16="http://schemas.microsoft.com/office/drawing/2014/main" id="{0CD17DF0-13BB-CF84-1E80-D6C0858BE3B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528" end="3402.9791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822109" y="991182"/>
            <a:ext cx="4724400" cy="48756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E31EBF0-41A0-4793-9944-5CE8F748C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00" y="2052416"/>
            <a:ext cx="6068861" cy="434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5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117C9-55D9-3674-DDAC-630F755F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i="0" dirty="0"/>
              <a:t>/</a:t>
            </a:r>
            <a:r>
              <a:rPr kumimoji="1" lang="en-US" altLang="ko-KR" b="1" i="0" dirty="0"/>
              <a:t>/</a:t>
            </a:r>
            <a:r>
              <a:rPr kumimoji="1" lang="ko-KR" altLang="en-US" b="1" i="0" dirty="0"/>
              <a:t> 아이나비 </a:t>
            </a:r>
            <a:r>
              <a:rPr kumimoji="1" lang="en-US" altLang="ko-KR" b="1" i="0" dirty="0"/>
              <a:t>:</a:t>
            </a:r>
            <a:r>
              <a:rPr kumimoji="1" lang="ko-KR" altLang="en-US" b="1" i="0" dirty="0"/>
              <a:t> 교차로</a:t>
            </a:r>
            <a:endParaRPr kumimoji="1" lang="ko-Kore-KR" altLang="en-US" b="1" i="0" dirty="0"/>
          </a:p>
        </p:txBody>
      </p:sp>
      <p:pic>
        <p:nvPicPr>
          <p:cNvPr id="4" name="그림 3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87F24C0A-4F9F-6F78-839C-9BE669FEB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17" y="3173930"/>
            <a:ext cx="3136900" cy="2373664"/>
          </a:xfrm>
          <a:prstGeom prst="rect">
            <a:avLst/>
          </a:prstGeom>
        </p:spPr>
      </p:pic>
      <p:pic>
        <p:nvPicPr>
          <p:cNvPr id="6" name="그림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B3919956-B978-7579-E50B-DD8A7034D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307" y="3173930"/>
            <a:ext cx="3136900" cy="2373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935EF7-94C0-6DE8-6643-9C40AC34E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197" y="3173930"/>
            <a:ext cx="3136900" cy="2245360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C2D8A03-E831-2B77-B53B-17462D1A6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24040"/>
              </p:ext>
            </p:extLst>
          </p:nvPr>
        </p:nvGraphicFramePr>
        <p:xfrm>
          <a:off x="952776" y="1514831"/>
          <a:ext cx="10515600" cy="128023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416296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72906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746505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70633054"/>
                    </a:ext>
                  </a:extLst>
                </a:gridCol>
              </a:tblGrid>
              <a:tr h="64011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 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112633"/>
                  </a:ext>
                </a:extLst>
              </a:tr>
              <a:tr h="640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Episode Length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48.7s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32.7s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26.3s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2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95766</TotalTime>
  <Words>247</Words>
  <Application>Microsoft Office PowerPoint</Application>
  <PresentationFormat>와이드스크린</PresentationFormat>
  <Paragraphs>80</Paragraphs>
  <Slides>8</Slides>
  <Notes>5</Notes>
  <HiddenSlides>0</HiddenSlides>
  <MMClips>3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I AM A PLAYER</vt:lpstr>
      <vt:lpstr>맑은 고딕</vt:lpstr>
      <vt:lpstr>함초롬돋움</vt:lpstr>
      <vt:lpstr>Arial</vt:lpstr>
      <vt:lpstr>Calibri</vt:lpstr>
      <vt:lpstr>Calibri Light</vt:lpstr>
      <vt:lpstr>Open Sans</vt:lpstr>
      <vt:lpstr>Wingdings</vt:lpstr>
      <vt:lpstr>Office 2013 - 2022 테마</vt:lpstr>
      <vt:lpstr>PowerPoint 프레젠테이션</vt:lpstr>
      <vt:lpstr>// 아이나비 : 교차로</vt:lpstr>
      <vt:lpstr>// 아이나비 : 교차로</vt:lpstr>
      <vt:lpstr>// 아이나비 : 교차로</vt:lpstr>
      <vt:lpstr>// 아이나비 : 교차로</vt:lpstr>
      <vt:lpstr>// 아이나비 : 교차로</vt:lpstr>
      <vt:lpstr>// 아이나비 : 교차로</vt:lpstr>
      <vt:lpstr>// 아이나비 : 교차로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이은재</dc:creator>
  <cp:lastModifiedBy>이은재</cp:lastModifiedBy>
  <cp:revision>784</cp:revision>
  <cp:lastPrinted>2023-12-28T06:05:01Z</cp:lastPrinted>
  <dcterms:created xsi:type="dcterms:W3CDTF">2021-07-12T01:27:55Z</dcterms:created>
  <dcterms:modified xsi:type="dcterms:W3CDTF">2024-10-23T03:59:02Z</dcterms:modified>
</cp:coreProperties>
</file>