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266" r:id="rId4"/>
    <p:sldId id="270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2"/>
    <p:restoredTop sz="97843"/>
  </p:normalViewPr>
  <p:slideViewPr>
    <p:cSldViewPr snapToGrid="0" snapToObjects="1">
      <p:cViewPr varScale="1">
        <p:scale>
          <a:sx n="124" d="100"/>
          <a:sy n="124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8" d="100"/>
          <a:sy n="128" d="100"/>
        </p:scale>
        <p:origin x="37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6EB6C4-04B3-874A-8FAE-8390E2CCCA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8D6C3-6E22-F24A-987D-6EC2D87AE5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8310E-8774-1946-A55E-C1247D90F357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2CFCB-8E3A-2847-93A9-9CDB334131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1C993-32DD-414A-9E5B-A5CD0835D9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1B2C-B251-8141-B8E8-363D5EE6B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5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E2DF-98C3-814A-9DEB-D4C9523B79CA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5B215-FC9D-1F41-9E7F-AF4FAD1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BAA3-06A5-A040-AD75-7648486D6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BBED-EEE5-814A-9BF8-36BFD0EAD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8641-1EBC-EE47-B6AD-D5592AE7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3D1A-6A5E-024D-B7F0-E8CFB778EAF6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DAC47-2916-584D-AEA5-3ED34184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29EE-64CF-2543-9F3D-8AF0B626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572B-FC6D-0B46-AE83-D050A759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468D2-F4A0-CC47-ADBA-A43244EFB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3BF3-A384-BE41-A49F-46168B31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42404-2083-394D-9558-298E82DC1A0D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56A9-2CAD-0B42-8E7F-4E4EBF3C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A060-29E4-9044-96E8-59ADFBEC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BB6AE-85E6-F54E-9B59-36E84A0D1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F70D-DB30-5442-A213-F6C5834E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91F2-C0A1-AD46-8542-DC8C8013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EE4D-C48D-0D49-9CF1-E68AAF6FEF50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F40C-219C-FD40-86D6-6E846DB2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2C56-A340-0847-81D4-8282F102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1CA4-1775-7C46-B37F-79C1FDA3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8781-88DA-C941-8DF4-4D784E3A6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5B60-EF4A-F543-901A-BA515212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269F-0FE1-544E-A19E-07281FB7ECC4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4BBE-7501-BC44-BD86-B1D399E0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949E-35D1-AE40-8532-45F76DA2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2195-4F10-EF48-A683-D674BA4B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6CC07-B145-7F4E-A7FF-EA229956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4C015-42CE-FE49-B0CC-7D8FD4D8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8C0A-8E70-5D44-82A1-D7F191121B3A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B126-434C-9641-824F-9F62F614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936F-5F3B-F74E-8B7D-F6F348BC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7A92-4036-9143-B19D-0F4AFBBC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8C68-05C5-1C48-B92A-0460A946A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9AFB7-037D-6C4D-B5DB-C48855D07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4F045-9596-9F4C-B556-F389827D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DCF4-36CE-054E-B472-6756AE8A360C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FB64-2FE3-B145-926A-AFD37E72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1EEB-14B4-E640-AE50-D30B9DEE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F245-DF06-0346-A440-F9FF6B9C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9289F-FC86-BB41-9FFA-2DB9DFCD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9E6AF-1952-054B-A848-6B9ACD06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DFD8-3426-AC40-B0DC-3C30DDBE1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068EF-0918-AC46-8DEC-FD6D76931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662C2-6036-0446-9EF5-465403DE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88D6-674E-594B-88E8-0A22846FCB5F}" type="datetime1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99713-5258-CA44-9BF9-11CCE110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1801B-4C21-9C45-88CB-5FE1B95C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8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1692-A886-A64D-A484-BB9B7BFA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81C9C-5F8F-834A-B41F-CD5418EE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FA37-92A1-0E40-BFB7-6A69545C213D}" type="datetime1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8C9F6-FC3B-9746-A9A8-DCB3AF56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46-C99D-274E-B8D0-DAB73C4B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7A2C1-3E44-944D-867B-A6A17BEF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B24-C446-424E-ACD2-1802EF231FD6}" type="datetime1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23D9-89AF-E449-9D2B-27B75ACA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0FBC6-065E-7144-800A-8F25D6F8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662A-3F84-194F-AC3E-7388884E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8632-ADF8-6C45-A85C-8870615F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2D244-7DEA-E44E-A998-999459C53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9894A-045E-5A47-A382-0E672738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6670-196F-3843-9550-E6BA52C1366F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F796-1BF0-2C44-9EA3-0A0BBB16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3097-6174-8D40-A867-C6A69834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B9EE-B5CF-4A4D-A417-E93EAC20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B12EE-4B97-BE46-8E8F-3346A630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417A7-F599-D64E-8A5F-AE782A1E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23A4-DBFC-364A-90CC-66D8C527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3E3-A4F3-7F4B-BFDB-430F9A6A62A9}" type="datetime1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53D3A-07BF-8A49-B003-BDE0B934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AC7D9-5425-A443-9766-E4975135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30D67-96BA-344D-B40C-37F82B06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39FA-4937-5948-96DF-BA9CB39E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8B1E-ED19-F342-A1AF-9F37ABDB5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1C0F-DC14-ED4C-933D-D081437E233F}" type="datetime1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99FF-5980-D74E-8730-F1C0449E1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7976-39AD-2C42-AD5A-E1B15CC8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57C5E-476B-6F47-9DA5-1447A408A6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B70C3-61FC-6848-BFA8-470A262E62B1}"/>
              </a:ext>
            </a:extLst>
          </p:cNvPr>
          <p:cNvSpPr txBox="1"/>
          <p:nvPr userDrawn="1"/>
        </p:nvSpPr>
        <p:spPr>
          <a:xfrm>
            <a:off x="11314043" y="6356350"/>
            <a:ext cx="5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5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h01007@gmail.com" TargetMode="External"/><Relationship Id="rId2" Type="http://schemas.openxmlformats.org/officeDocument/2006/relationships/hyperlink" Target="mailto:mr.leesh90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yunchulk@gmail.com" TargetMode="External"/><Relationship Id="rId4" Type="http://schemas.openxmlformats.org/officeDocument/2006/relationships/hyperlink" Target="mailto:jongwoo0221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7B4A-0A4A-EE45-83C6-561D6C32C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 실습 과제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3AAF4-D39A-9349-9E98-D2BA4E30D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727097"/>
            <a:ext cx="10363200" cy="2144005"/>
          </a:xfrm>
        </p:spPr>
        <p:txBody>
          <a:bodyPr>
            <a:normAutofit/>
          </a:bodyPr>
          <a:lstStyle/>
          <a:p>
            <a:r>
              <a:rPr lang="en-US" dirty="0"/>
              <a:t>TA : </a:t>
            </a:r>
            <a:r>
              <a:rPr lang="en-US" altLang="ko-Kore-KR" dirty="0"/>
              <a:t>Lee </a:t>
            </a:r>
            <a:r>
              <a:rPr lang="en-US" dirty="0"/>
              <a:t>Seung-</a:t>
            </a:r>
            <a:r>
              <a:rPr lang="en-US" dirty="0" err="1"/>
              <a:t>hun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mr.leesh90@gmail.com</a:t>
            </a:r>
            <a:r>
              <a:rPr lang="en-US" dirty="0"/>
              <a:t>),</a:t>
            </a:r>
          </a:p>
          <a:p>
            <a:r>
              <a:rPr lang="en-US" altLang="ko-Kore-KR" dirty="0" err="1"/>
              <a:t>Ahn</a:t>
            </a:r>
            <a:r>
              <a:rPr lang="en-US" altLang="ko-Kore-KR" dirty="0"/>
              <a:t> </a:t>
            </a:r>
            <a:r>
              <a:rPr lang="en-US" dirty="0"/>
              <a:t>Jun-young (</a:t>
            </a:r>
            <a:r>
              <a:rPr lang="en-US" dirty="0">
                <a:hlinkClick r:id="rId3"/>
              </a:rPr>
              <a:t>swh01007@gmail.com</a:t>
            </a:r>
            <a:r>
              <a:rPr lang="en-US" dirty="0"/>
              <a:t>)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Han Jong-woo(</a:t>
            </a:r>
            <a:r>
              <a:rPr lang="en-US" altLang="ko-KR" dirty="0">
                <a:hlinkClick r:id="rId4"/>
              </a:rPr>
              <a:t>jongwoo0221@gmail.com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Professor : </a:t>
            </a:r>
            <a:r>
              <a:rPr lang="en-US" altLang="ko-Kore-KR" dirty="0"/>
              <a:t>Kim </a:t>
            </a:r>
            <a:r>
              <a:rPr lang="en-US" dirty="0"/>
              <a:t>Hyun-</a:t>
            </a:r>
            <a:r>
              <a:rPr lang="en-US" dirty="0" err="1"/>
              <a:t>chul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hyunchulk@gmail.com</a:t>
            </a:r>
            <a:r>
              <a:rPr lang="en-US" dirty="0"/>
              <a:t>)</a:t>
            </a:r>
          </a:p>
          <a:p>
            <a:r>
              <a:rPr lang="en-US" altLang="ko-KR" dirty="0"/>
              <a:t>Laboratory : </a:t>
            </a:r>
            <a:r>
              <a:rPr lang="ko-KR" altLang="en-US" dirty="0"/>
              <a:t>본관 </a:t>
            </a:r>
            <a:r>
              <a:rPr lang="en-US" altLang="ko-KR" dirty="0"/>
              <a:t>404c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2900F-46DD-1942-8D6F-C1B0076D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1</a:t>
            </a:fld>
            <a:r>
              <a:rPr lang="en-US" dirty="0"/>
              <a:t> / 5</a:t>
            </a:r>
          </a:p>
        </p:txBody>
      </p:sp>
    </p:spTree>
    <p:extLst>
      <p:ext uri="{BB962C8B-B14F-4D97-AF65-F5344CB8AC3E}">
        <p14:creationId xmlns:p14="http://schemas.microsoft.com/office/powerpoint/2010/main" val="99552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97B49-E9FF-4210-B2F2-D91ABF7A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실습 과제 </a:t>
            </a:r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26782-4DDB-4177-AD84-2C25BE35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네이버 이미지에서 </a:t>
            </a:r>
            <a:r>
              <a:rPr lang="en-US" altLang="ko-KR" dirty="0"/>
              <a:t>‘</a:t>
            </a:r>
            <a:r>
              <a:rPr lang="ko-KR" altLang="en-US" dirty="0"/>
              <a:t>음식</a:t>
            </a:r>
            <a:r>
              <a:rPr lang="en-US" altLang="ko-KR" dirty="0"/>
              <a:t>’</a:t>
            </a:r>
            <a:r>
              <a:rPr lang="ko-KR" altLang="en-US" dirty="0"/>
              <a:t> 사진을 </a:t>
            </a:r>
            <a:r>
              <a:rPr lang="en-US" altLang="ko-KR" dirty="0"/>
              <a:t>200</a:t>
            </a:r>
            <a:r>
              <a:rPr lang="ko-KR" altLang="en-US" dirty="0"/>
              <a:t>장 이상 수집하세요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261D7-1D07-4856-8E0A-4FE2A154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05B2C-C8AE-473B-8E86-A9D97F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실습 과제 </a:t>
            </a:r>
            <a:r>
              <a:rPr lang="en-US" altLang="ko-KR" sz="3600" b="1" dirty="0"/>
              <a:t>2.</a:t>
            </a:r>
            <a:r>
              <a:rPr lang="ko-KR" altLang="en-US" sz="3600" b="1" dirty="0"/>
              <a:t> </a:t>
            </a:r>
            <a:r>
              <a:rPr lang="en-US" altLang="ko-KR" sz="3600" dirty="0"/>
              <a:t>NAVER </a:t>
            </a:r>
            <a:r>
              <a:rPr lang="ko-KR" altLang="en-US" sz="3600" dirty="0"/>
              <a:t>검색 </a:t>
            </a:r>
            <a:r>
              <a:rPr lang="en-US" altLang="ko-KR" sz="3600" dirty="0"/>
              <a:t>API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사용해서 </a:t>
            </a:r>
            <a:r>
              <a:rPr lang="ko-KR" altLang="en-US" sz="3600" dirty="0" err="1"/>
              <a:t>크롤링</a:t>
            </a:r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69914-5AB7-4DD5-970D-A0B7A9AC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3</a:t>
            </a:fld>
            <a:endParaRPr 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CD8FD02-218A-0443-BB3F-8E0E1DA8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블로그 검색 결과를 사용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키워드 </a:t>
            </a:r>
            <a:r>
              <a:rPr lang="en-US" altLang="ko-KR" dirty="0"/>
              <a:t>:</a:t>
            </a:r>
            <a:r>
              <a:rPr lang="ko-KR" altLang="en-US" dirty="0"/>
              <a:t> 코로나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개의 블로그 검색 결과를 사용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Corona_blog_data.tsv</a:t>
            </a:r>
            <a:r>
              <a:rPr lang="ko-KR" altLang="en-US" dirty="0"/>
              <a:t>로 데이터 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코드와 수집한 데이터 같이 제출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rgbClr val="FF0000"/>
                </a:solidFill>
              </a:rPr>
              <a:t>실습과제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&amp;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주 후까지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41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6B55-34DB-2844-8833-ECB6263C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C465-EB53-E448-976A-3AD21373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어떤 프로젝트를 할 것인지 팀원과 상의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어떤 데이터를 수집해서 어떤 프로젝트를 하고 싶은지</a:t>
            </a:r>
            <a:r>
              <a:rPr lang="en-US" altLang="ko-KR" sz="2200" dirty="0"/>
              <a:t>?</a:t>
            </a:r>
            <a:br>
              <a:rPr lang="en-US" altLang="ko-KR" sz="2200" dirty="0"/>
            </a:br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en-US" altLang="ko-KR" sz="2200" dirty="0"/>
              <a:t>Ex) Twitter, Instagram, </a:t>
            </a:r>
            <a:r>
              <a:rPr lang="ko-KR" altLang="en-US" sz="2200" dirty="0"/>
              <a:t>네이버 뉴스</a:t>
            </a:r>
            <a:r>
              <a:rPr lang="en-US" altLang="ko-KR" sz="2200" dirty="0"/>
              <a:t>,</a:t>
            </a:r>
            <a:r>
              <a:rPr lang="ko-KR" altLang="en-US" sz="2200" dirty="0"/>
              <a:t> 쇼핑</a:t>
            </a:r>
            <a:r>
              <a:rPr lang="en-US" altLang="ko-KR" sz="2200" dirty="0"/>
              <a:t>,</a:t>
            </a:r>
            <a:r>
              <a:rPr lang="ko-KR" altLang="en-US" sz="2200" dirty="0"/>
              <a:t> 쇼핑몰 사이트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 err="1"/>
              <a:t>Everytime</a:t>
            </a:r>
            <a:r>
              <a:rPr lang="en-US" altLang="ko-KR" sz="2200" dirty="0"/>
              <a:t>,</a:t>
            </a:r>
            <a:r>
              <a:rPr lang="ko-KR" altLang="en-US" sz="2200" dirty="0"/>
              <a:t> 공공 데이터</a:t>
            </a:r>
            <a:r>
              <a:rPr lang="en-US" altLang="ko-KR" sz="2200" dirty="0"/>
              <a:t>,</a:t>
            </a:r>
            <a:r>
              <a:rPr lang="ko-KR" altLang="en-US" sz="2200" dirty="0"/>
              <a:t> 등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수집 된 데이터를 가지고 후에 배울 분류</a:t>
            </a:r>
            <a:r>
              <a:rPr lang="en-US" altLang="ko-KR" sz="2200" dirty="0"/>
              <a:t>,</a:t>
            </a:r>
            <a:r>
              <a:rPr lang="ko-KR" altLang="en-US" sz="2200" dirty="0"/>
              <a:t> 군집화</a:t>
            </a:r>
            <a:r>
              <a:rPr lang="en-US" altLang="ko-KR" sz="2200" dirty="0"/>
              <a:t>,</a:t>
            </a:r>
            <a:r>
              <a:rPr lang="ko-KR" altLang="en-US" sz="2200" dirty="0"/>
              <a:t> 텍스트 분석</a:t>
            </a:r>
            <a:r>
              <a:rPr lang="en-US" altLang="ko-KR" sz="2200" dirty="0"/>
              <a:t>,</a:t>
            </a:r>
            <a:r>
              <a:rPr lang="ko-KR" altLang="en-US" sz="2200" dirty="0"/>
              <a:t> 지도 매핑 등의 방법을 사용해서 프로젝트를 진행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u="sng" dirty="0"/>
              <a:t>프로젝트 제안 발표 수업 전까지 하려고 하는 프로젝트가 가능한 것인지 필히 조교에게 확인을 받아야 함</a:t>
            </a:r>
            <a:r>
              <a:rPr lang="en-US" altLang="ko-KR" sz="2200" u="sng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4</a:t>
            </a:r>
            <a:r>
              <a:rPr lang="ko-KR" altLang="en-US" sz="2200" dirty="0"/>
              <a:t>월 </a:t>
            </a:r>
            <a:r>
              <a:rPr lang="en-US" altLang="ko-KR" sz="2200" dirty="0"/>
              <a:t>28</a:t>
            </a:r>
            <a:r>
              <a:rPr lang="ko-KR" altLang="en-US" sz="2200" dirty="0"/>
              <a:t>일 </a:t>
            </a:r>
            <a:r>
              <a:rPr lang="en-US" altLang="ko-KR" sz="2200" dirty="0"/>
              <a:t>–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텀</a:t>
            </a:r>
            <a:r>
              <a:rPr lang="ko-KR" altLang="en-US" sz="2200" dirty="0"/>
              <a:t> 프로젝트 제안 발표 수업</a:t>
            </a:r>
            <a:endParaRPr lang="en-US" altLang="ko-KR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1057-0C1E-8C4C-8431-95242845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C5E-476B-6F47-9DA5-1447A408A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0814-2E4A-744A-8679-0C0524F2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359" y="2161004"/>
            <a:ext cx="5871283" cy="25359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000" dirty="0"/>
              <a:t>Thank you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5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0485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5554</TotalTime>
  <Words>214</Words>
  <Application>Microsoft Macintosh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실습 과제 3</vt:lpstr>
      <vt:lpstr>실습 과제 1. </vt:lpstr>
      <vt:lpstr>실습 과제 2. NAVER 검색 API를 사용해서 크롤링</vt:lpstr>
      <vt:lpstr>Term 프로젝트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이승훈</dc:creator>
  <cp:lastModifiedBy>안준영</cp:lastModifiedBy>
  <cp:revision>375</cp:revision>
  <dcterms:created xsi:type="dcterms:W3CDTF">2019-05-13T03:28:11Z</dcterms:created>
  <dcterms:modified xsi:type="dcterms:W3CDTF">2021-03-31T03:07:37Z</dcterms:modified>
</cp:coreProperties>
</file>