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DD"/>
    <a:srgbClr val="7ECBB6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/>
    <p:restoredTop sz="94907"/>
  </p:normalViewPr>
  <p:slideViewPr>
    <p:cSldViewPr snapToGrid="0" snapToObjects="1">
      <p:cViewPr varScale="1">
        <p:scale>
          <a:sx n="142" d="100"/>
          <a:sy n="142" d="100"/>
        </p:scale>
        <p:origin x="192" y="344"/>
      </p:cViewPr>
      <p:guideLst>
        <p:guide orient="horz" pos="30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1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75" y="-67296"/>
            <a:ext cx="9364203" cy="1448465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>
            <a:lvl1pPr>
              <a:buClr>
                <a:srgbClr val="00B2DD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Important parts of the text can be 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highlighted in demi bold weight</a:t>
            </a:r>
            <a:r>
              <a:rPr lang="en-US" dirty="0">
                <a:latin typeface="+mn-lt"/>
              </a:rPr>
              <a:t> for added impact.</a:t>
            </a:r>
          </a:p>
          <a:p>
            <a:pPr>
              <a:buClr>
                <a:srgbClr val="00B2DD"/>
              </a:buClr>
            </a:pPr>
            <a:r>
              <a:rPr lang="en-US" dirty="0" err="1">
                <a:latin typeface="+mn-lt"/>
              </a:rPr>
              <a:t>Nunc</a:t>
            </a:r>
            <a:r>
              <a:rPr lang="en-US" dirty="0">
                <a:latin typeface="+mn-lt"/>
              </a:rPr>
              <a:t> a </a:t>
            </a:r>
            <a:r>
              <a:rPr lang="en-US" dirty="0" err="1">
                <a:latin typeface="+mn-lt"/>
              </a:rPr>
              <a:t>nisl</a:t>
            </a:r>
            <a:r>
              <a:rPr lang="en-US" dirty="0">
                <a:latin typeface="+mn-lt"/>
              </a:rPr>
              <a:t> vitae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Sed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bibendum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mauris</a:t>
            </a:r>
            <a:r>
              <a:rPr lang="en-US" dirty="0">
                <a:latin typeface="+mn-lt"/>
              </a:rPr>
              <a:t> id </a:t>
            </a:r>
            <a:r>
              <a:rPr lang="en-US" dirty="0" err="1">
                <a:latin typeface="+mn-lt"/>
              </a:rPr>
              <a:t>rutrum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feugiat</a:t>
            </a:r>
            <a:r>
              <a:rPr lang="en-US" dirty="0">
                <a:latin typeface="+mn-lt"/>
              </a:rPr>
              <a:t>.</a:t>
            </a:r>
          </a:p>
          <a:p>
            <a:pPr>
              <a:buClr>
                <a:srgbClr val="00B2DD"/>
              </a:buClr>
            </a:pP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Or every bullet point can be in demi bold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>
                <a:solidFill>
                  <a:srgbClr val="00B2DD"/>
                </a:solidFill>
                <a:latin typeface="+mn-lt"/>
              </a:rPr>
              <a:t>Page title (more bullet points)</a:t>
            </a:r>
          </a:p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4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1" y="77703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Efficient</a:t>
            </a:r>
            <a:r>
              <a:rPr lang="zh-CN" altLang="en-US" sz="1800" b="1" dirty="0">
                <a:solidFill>
                  <a:srgbClr val="00B2DD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Regional</a:t>
            </a:r>
            <a:r>
              <a:rPr lang="zh-CN" altLang="en-US" sz="1800" b="1" dirty="0">
                <a:solidFill>
                  <a:srgbClr val="00B2DD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Memory</a:t>
            </a:r>
            <a:r>
              <a:rPr lang="zh-CN" altLang="en-US" sz="1800" b="1" dirty="0">
                <a:solidFill>
                  <a:srgbClr val="00B2DD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Network</a:t>
            </a:r>
            <a:r>
              <a:rPr lang="zh-CN" altLang="en-US" sz="1800" b="1" dirty="0">
                <a:solidFill>
                  <a:srgbClr val="00B2DD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for</a:t>
            </a:r>
            <a:r>
              <a:rPr lang="zh-CN" altLang="en-US" sz="1800" b="1" dirty="0">
                <a:solidFill>
                  <a:srgbClr val="00B2DD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  <a:latin typeface="+mn-lt"/>
              </a:rPr>
              <a:t>VOS</a:t>
            </a:r>
            <a:r>
              <a:rPr lang="zh-CN" altLang="en-US" sz="1800" b="1" dirty="0">
                <a:solidFill>
                  <a:srgbClr val="00B2DD"/>
                </a:solidFill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</a:rPr>
              <a:t>(CVPR</a:t>
            </a:r>
            <a:r>
              <a:rPr lang="zh-CN" altLang="en-US" sz="1800" b="1" dirty="0">
                <a:solidFill>
                  <a:srgbClr val="00B2DD"/>
                </a:solidFill>
              </a:rPr>
              <a:t> </a:t>
            </a:r>
            <a:r>
              <a:rPr lang="en-US" altLang="zh-CN" sz="1800" b="1" dirty="0">
                <a:solidFill>
                  <a:srgbClr val="00B2DD"/>
                </a:solidFill>
              </a:rPr>
              <a:t>21)</a:t>
            </a:r>
            <a:endParaRPr lang="en-US" sz="1800" b="1" dirty="0">
              <a:solidFill>
                <a:srgbClr val="00B2DD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553F0-3E20-764D-AE4C-A63B3D0E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" y="0"/>
            <a:ext cx="90032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8407</TotalTime>
  <Words>10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Microsoft Office User</cp:lastModifiedBy>
  <cp:revision>1397</cp:revision>
  <dcterms:created xsi:type="dcterms:W3CDTF">2017-04-05T11:04:35Z</dcterms:created>
  <dcterms:modified xsi:type="dcterms:W3CDTF">2021-06-22T20:37:09Z</dcterms:modified>
</cp:coreProperties>
</file>