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3200-1BB1-40A0-85D0-BA7D5F9B8BAF}" type="datetimeFigureOut">
              <a:rPr lang="zh-CN" altLang="en-US" smtClean="0"/>
              <a:t>2015/10/17/Sat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27B-453C-4DDE-B2A8-39F1A01325F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1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3200-1BB1-40A0-85D0-BA7D5F9B8BAF}" type="datetimeFigureOut">
              <a:rPr lang="zh-CN" altLang="en-US" smtClean="0"/>
              <a:t>2015/10/17/Sat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27B-453C-4DDE-B2A8-39F1A0132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8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3200-1BB1-40A0-85D0-BA7D5F9B8BAF}" type="datetimeFigureOut">
              <a:rPr lang="zh-CN" altLang="en-US" smtClean="0"/>
              <a:t>2015/10/17/Sat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27B-453C-4DDE-B2A8-39F1A0132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1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3200-1BB1-40A0-85D0-BA7D5F9B8BAF}" type="datetimeFigureOut">
              <a:rPr lang="zh-CN" altLang="en-US" smtClean="0"/>
              <a:t>2015/10/17/Sat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27B-453C-4DDE-B2A8-39F1A0132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32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3200-1BB1-40A0-85D0-BA7D5F9B8BAF}" type="datetimeFigureOut">
              <a:rPr lang="zh-CN" altLang="en-US" smtClean="0"/>
              <a:t>2015/10/17/Sat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27B-453C-4DDE-B2A8-39F1A0132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9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3200-1BB1-40A0-85D0-BA7D5F9B8BAF}" type="datetimeFigureOut">
              <a:rPr lang="zh-CN" altLang="en-US" smtClean="0"/>
              <a:t>2015/10/17/Sat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27B-453C-4DDE-B2A8-39F1A0132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77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3200-1BB1-40A0-85D0-BA7D5F9B8BAF}" type="datetimeFigureOut">
              <a:rPr lang="zh-CN" altLang="en-US" smtClean="0"/>
              <a:t>2015/10/17/Sat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27B-453C-4DDE-B2A8-39F1A0132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26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3200-1BB1-40A0-85D0-BA7D5F9B8BAF}" type="datetimeFigureOut">
              <a:rPr lang="zh-CN" altLang="en-US" smtClean="0"/>
              <a:t>2015/10/17/Sat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27B-453C-4DDE-B2A8-39F1A0132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91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3200-1BB1-40A0-85D0-BA7D5F9B8BAF}" type="datetimeFigureOut">
              <a:rPr lang="zh-CN" altLang="en-US" smtClean="0"/>
              <a:t>2015/10/17/Sat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27B-453C-4DDE-B2A8-39F1A0132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44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3200-1BB1-40A0-85D0-BA7D5F9B8BAF}" type="datetimeFigureOut">
              <a:rPr lang="zh-CN" altLang="en-US" smtClean="0"/>
              <a:t>2015/10/17/Sat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27B-453C-4DDE-B2A8-39F1A0132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42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3200-1BB1-40A0-85D0-BA7D5F9B8BAF}" type="datetimeFigureOut">
              <a:rPr lang="zh-CN" altLang="en-US" smtClean="0"/>
              <a:t>2015/10/17/Sat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27B-453C-4DDE-B2A8-39F1A0132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3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B3200-1BB1-40A0-85D0-BA7D5F9B8BAF}" type="datetimeFigureOut">
              <a:rPr lang="zh-CN" altLang="en-US" smtClean="0"/>
              <a:t>2015/10/17/Sat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DA27B-453C-4DDE-B2A8-39F1A0132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3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中山大学苹果俱乐部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后台部第一次内培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364438" y="5257800"/>
            <a:ext cx="1303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By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JunGor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2015. 10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260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List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Tulple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list</a:t>
            </a:r>
            <a:r>
              <a:rPr lang="zh-CN" altLang="en-US" dirty="0" smtClean="0"/>
              <a:t>是一种有序的集合，可以随时添加和删除其中的元素。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定义：</a:t>
            </a:r>
            <a:r>
              <a:rPr lang="en-US" altLang="zh-CN" dirty="0" smtClean="0"/>
              <a:t>classmates = ['Michael', 'Bob', 'Tracy']</a:t>
            </a:r>
          </a:p>
          <a:p>
            <a:pPr lvl="1"/>
            <a:r>
              <a:rPr lang="zh-CN" altLang="en-US" dirty="0" smtClean="0"/>
              <a:t>获取元素个数：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(classmates)</a:t>
            </a:r>
            <a:endParaRPr lang="en-US" altLang="zh-CN" dirty="0"/>
          </a:p>
          <a:p>
            <a:pPr lvl="1"/>
            <a:r>
              <a:rPr lang="zh-CN" altLang="en-US" dirty="0" smtClean="0"/>
              <a:t>索引访问：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索引是从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开始，第一个元素</a:t>
            </a:r>
            <a:r>
              <a:rPr lang="en-US" altLang="zh-CN" dirty="0" smtClean="0"/>
              <a:t>classmates[0]</a:t>
            </a:r>
          </a:p>
          <a:p>
            <a:pPr lvl="2"/>
            <a:r>
              <a:rPr lang="zh-CN" altLang="en-US" dirty="0" smtClean="0"/>
              <a:t>支持负索引，最后一个元素</a:t>
            </a:r>
            <a:r>
              <a:rPr lang="en-US" altLang="zh-CN" dirty="0" smtClean="0"/>
              <a:t>classmates[-1]</a:t>
            </a:r>
            <a:endParaRPr lang="en-US" altLang="zh-CN" dirty="0"/>
          </a:p>
          <a:p>
            <a:pPr lvl="1"/>
            <a:r>
              <a:rPr lang="zh-CN" altLang="en-US" dirty="0" smtClean="0"/>
              <a:t>追加元素到末尾：</a:t>
            </a:r>
            <a:r>
              <a:rPr lang="en-US" altLang="zh-CN" dirty="0" err="1" smtClean="0"/>
              <a:t>classmates.append</a:t>
            </a:r>
            <a:r>
              <a:rPr lang="en-US" altLang="zh-CN" dirty="0" smtClean="0"/>
              <a:t>('Adam')</a:t>
            </a:r>
          </a:p>
          <a:p>
            <a:pPr lvl="1"/>
            <a:r>
              <a:rPr lang="zh-CN" altLang="en-US" dirty="0" smtClean="0"/>
              <a:t>把元素插入到指定的位置：</a:t>
            </a:r>
            <a:r>
              <a:rPr lang="en-US" altLang="zh-CN" dirty="0" err="1" smtClean="0"/>
              <a:t>classmates.insert</a:t>
            </a:r>
            <a:r>
              <a:rPr lang="en-US" altLang="zh-CN" dirty="0" smtClean="0"/>
              <a:t>(1, 'Jack')</a:t>
            </a:r>
          </a:p>
          <a:p>
            <a:pPr lvl="1"/>
            <a:r>
              <a:rPr lang="zh-CN" altLang="en-US" dirty="0" smtClean="0"/>
              <a:t>删除末尾的元素：</a:t>
            </a:r>
            <a:r>
              <a:rPr lang="en-US" altLang="zh-CN" dirty="0" err="1" smtClean="0"/>
              <a:t>classmates.pop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删除指定位置的元素：</a:t>
            </a:r>
            <a:r>
              <a:rPr lang="en-US" altLang="zh-CN" dirty="0" err="1" smtClean="0"/>
              <a:t>classmates.pop</a:t>
            </a:r>
            <a:r>
              <a:rPr lang="en-US" altLang="zh-CN" dirty="0" smtClean="0"/>
              <a:t>(1)</a:t>
            </a:r>
          </a:p>
          <a:p>
            <a:pPr lvl="1"/>
            <a:r>
              <a:rPr lang="zh-CN" altLang="en-US" dirty="0" smtClean="0"/>
              <a:t>元素的数据类型可以不同：</a:t>
            </a:r>
            <a:r>
              <a:rPr lang="en-US" altLang="zh-CN" dirty="0" smtClean="0"/>
              <a:t>L = ['Apple', 123, True]</a:t>
            </a:r>
          </a:p>
        </p:txBody>
      </p:sp>
    </p:spTree>
    <p:extLst>
      <p:ext uri="{BB962C8B-B14F-4D97-AF65-F5344CB8AC3E}">
        <p14:creationId xmlns:p14="http://schemas.microsoft.com/office/powerpoint/2010/main" val="328340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List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Tulple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可嵌套：</a:t>
            </a:r>
            <a:r>
              <a:rPr lang="en-US" altLang="zh-CN" dirty="0" smtClean="0"/>
              <a:t>s = ['python', 'java', ['asp', '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'], 'scheme']</a:t>
            </a:r>
          </a:p>
          <a:p>
            <a:r>
              <a:rPr lang="en-US" altLang="zh-CN" dirty="0" smtClean="0"/>
              <a:t>tuple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非常类似，但是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一旦初始化就不能修改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定义：</a:t>
            </a:r>
            <a:r>
              <a:rPr lang="en-US" altLang="zh-CN" dirty="0" smtClean="0"/>
              <a:t>classmates = ('Michael', 'Bob', 'Tracy')</a:t>
            </a:r>
          </a:p>
          <a:p>
            <a:pPr lvl="1"/>
            <a:r>
              <a:rPr lang="zh-CN" altLang="en-US" dirty="0" smtClean="0"/>
              <a:t>定义一个只有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个元素的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 = (1)  </a:t>
            </a:r>
          </a:p>
          <a:p>
            <a:pPr lvl="2"/>
            <a:r>
              <a:rPr lang="en-US" altLang="zh-CN" dirty="0" smtClean="0"/>
              <a:t>t = (1,)</a:t>
            </a:r>
          </a:p>
        </p:txBody>
      </p:sp>
    </p:spTree>
    <p:extLst>
      <p:ext uri="{BB962C8B-B14F-4D97-AF65-F5344CB8AC3E}">
        <p14:creationId xmlns:p14="http://schemas.microsoft.com/office/powerpoint/2010/main" val="109867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List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Tulple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可嵌套：</a:t>
            </a:r>
            <a:r>
              <a:rPr lang="en-US" altLang="zh-CN" dirty="0" smtClean="0"/>
              <a:t>s = ['python', 'java', ['asp', '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'], 'scheme']</a:t>
            </a:r>
          </a:p>
          <a:p>
            <a:r>
              <a:rPr lang="en-US" altLang="zh-CN" dirty="0" smtClean="0"/>
              <a:t>tuple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非常类似，但是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一旦初始化就不能修改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定义：</a:t>
            </a:r>
            <a:r>
              <a:rPr lang="en-US" altLang="zh-CN" dirty="0" smtClean="0"/>
              <a:t>classmates = ('Michael', 'Bob', 'Tracy')</a:t>
            </a:r>
          </a:p>
          <a:p>
            <a:pPr lvl="1"/>
            <a:r>
              <a:rPr lang="zh-CN" altLang="en-US" dirty="0" smtClean="0"/>
              <a:t>定义一个只有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个元素的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 = (1)  </a:t>
            </a:r>
          </a:p>
          <a:p>
            <a:pPr lvl="2"/>
            <a:r>
              <a:rPr lang="en-US" altLang="zh-CN" dirty="0" smtClean="0"/>
              <a:t>t = (1,)</a:t>
            </a:r>
          </a:p>
        </p:txBody>
      </p:sp>
    </p:spTree>
    <p:extLst>
      <p:ext uri="{BB962C8B-B14F-4D97-AF65-F5344CB8AC3E}">
        <p14:creationId xmlns:p14="http://schemas.microsoft.com/office/powerpoint/2010/main" val="210898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控制结构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algn="ctr"/>
            <a:r>
              <a:rPr lang="zh-CN" altLang="en-US" dirty="0"/>
              <a:t>条件</a:t>
            </a:r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80988" y="2505075"/>
            <a:ext cx="2409825" cy="1724025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pPr algn="ctr"/>
            <a:r>
              <a:rPr lang="zh-CN" altLang="en-US" dirty="0" smtClean="0"/>
              <a:t>循环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35601" y="2505075"/>
            <a:ext cx="2438400" cy="15049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601" y="4786147"/>
            <a:ext cx="42481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4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Dict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Set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dict</a:t>
            </a:r>
            <a:r>
              <a:rPr lang="zh-CN" altLang="en-US" dirty="0" smtClean="0"/>
              <a:t>全称</a:t>
            </a:r>
            <a:r>
              <a:rPr lang="en-US" altLang="zh-CN" dirty="0" smtClean="0"/>
              <a:t>dictionary</a:t>
            </a:r>
            <a:r>
              <a:rPr lang="zh-CN" altLang="en-US" dirty="0" smtClean="0"/>
              <a:t>，在其他语言中也称为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，使用键</a:t>
            </a:r>
            <a:r>
              <a:rPr lang="en-US" altLang="zh-CN" dirty="0" smtClean="0"/>
              <a:t>-</a:t>
            </a:r>
            <a:r>
              <a:rPr lang="zh-CN" altLang="en-US" dirty="0" smtClean="0"/>
              <a:t>值（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）存储，具有极快的查找速度。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定义：</a:t>
            </a:r>
            <a:r>
              <a:rPr lang="en-US" altLang="zh-CN" dirty="0" smtClean="0"/>
              <a:t>d = {'Michael': 95, 'Bob': 75, 'Tracy': 85}</a:t>
            </a:r>
          </a:p>
          <a:p>
            <a:pPr lvl="1"/>
            <a:r>
              <a:rPr lang="zh-CN" altLang="en-US" dirty="0" smtClean="0"/>
              <a:t>数据放入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d[‘Adam’] = 67</a:t>
            </a:r>
            <a:r>
              <a:rPr lang="zh-CN" altLang="en-US" dirty="0" smtClean="0"/>
              <a:t>；一个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只能对应一个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，多次对一个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放入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，后面的值会把前面的值冲掉；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不存在，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就会报错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是否存在：</a:t>
            </a:r>
            <a:r>
              <a:rPr lang="en-US" altLang="zh-CN" dirty="0" smtClean="0"/>
              <a:t>'Thomas' in d</a:t>
            </a:r>
          </a:p>
          <a:p>
            <a:pPr lvl="1"/>
            <a:r>
              <a:rPr lang="zh-CN" altLang="en-US" dirty="0" smtClean="0"/>
              <a:t>删除一个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d.pop</a:t>
            </a:r>
            <a:r>
              <a:rPr lang="en-US" altLang="zh-CN" dirty="0" smtClean="0"/>
              <a:t>('Bob')</a:t>
            </a:r>
          </a:p>
          <a:p>
            <a:r>
              <a:rPr lang="en-US" altLang="zh-CN" dirty="0" smtClean="0"/>
              <a:t>set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类似，也是一组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的集合，但不存储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定义：</a:t>
            </a:r>
            <a:r>
              <a:rPr lang="en-US" altLang="zh-CN" dirty="0" smtClean="0"/>
              <a:t>s = set([1, 2, 3])</a:t>
            </a:r>
          </a:p>
          <a:p>
            <a:pPr lvl="1"/>
            <a:r>
              <a:rPr lang="zh-CN" altLang="en-US" dirty="0" smtClean="0"/>
              <a:t>添加元素到</a:t>
            </a:r>
            <a:r>
              <a:rPr lang="en-US" altLang="zh-CN" dirty="0" smtClean="0"/>
              <a:t>set</a:t>
            </a:r>
            <a:r>
              <a:rPr lang="zh-CN" altLang="en-US" dirty="0" smtClean="0"/>
              <a:t>中：</a:t>
            </a:r>
            <a:r>
              <a:rPr lang="en-US" altLang="zh-CN" dirty="0" err="1" smtClean="0"/>
              <a:t>s.add</a:t>
            </a:r>
            <a:r>
              <a:rPr lang="en-US" altLang="zh-CN" dirty="0" smtClean="0"/>
              <a:t>(4)</a:t>
            </a:r>
          </a:p>
          <a:p>
            <a:pPr lvl="1"/>
            <a:r>
              <a:rPr lang="zh-CN" altLang="en-US" dirty="0" smtClean="0"/>
              <a:t>删除元素：</a:t>
            </a:r>
            <a:r>
              <a:rPr lang="en-US" altLang="zh-CN" dirty="0" err="1" smtClean="0"/>
              <a:t>s.remove</a:t>
            </a:r>
            <a:r>
              <a:rPr lang="en-US" altLang="zh-CN" dirty="0" smtClean="0"/>
              <a:t>(4)</a:t>
            </a:r>
          </a:p>
          <a:p>
            <a:pPr lvl="1"/>
            <a:r>
              <a:rPr lang="zh-CN" altLang="en-US" dirty="0" smtClean="0"/>
              <a:t>交集、并集：</a:t>
            </a:r>
            <a:r>
              <a:rPr lang="en-US" altLang="zh-CN" dirty="0" smtClean="0"/>
              <a:t>s1 &amp; s2 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s1 | s2</a:t>
            </a:r>
          </a:p>
        </p:txBody>
      </p:sp>
    </p:spTree>
    <p:extLst>
      <p:ext uri="{BB962C8B-B14F-4D97-AF65-F5344CB8AC3E}">
        <p14:creationId xmlns:p14="http://schemas.microsoft.com/office/powerpoint/2010/main" val="34992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raw_input</a:t>
            </a:r>
            <a:r>
              <a:rPr lang="en-US" altLang="zh-CN" dirty="0" smtClean="0"/>
              <a:t>()  vs  input()?</a:t>
            </a:r>
          </a:p>
          <a:p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Print</a:t>
            </a:r>
          </a:p>
          <a:p>
            <a:pPr lvl="1"/>
            <a:r>
              <a:rPr lang="zh-CN" altLang="en-US" dirty="0"/>
              <a:t>格式化</a:t>
            </a:r>
            <a:r>
              <a:rPr lang="zh-CN" altLang="en-US" dirty="0" smtClean="0"/>
              <a:t>输出 </a:t>
            </a:r>
            <a:r>
              <a:rPr lang="en-US" altLang="zh-CN" dirty="0" smtClean="0"/>
              <a:t>%s %d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96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培训内容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初识</a:t>
            </a:r>
            <a:r>
              <a:rPr lang="en-US" altLang="zh-CN" dirty="0" smtClean="0"/>
              <a:t>C/S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Python</a:t>
            </a:r>
            <a:r>
              <a:rPr lang="zh-CN" altLang="en-US" dirty="0"/>
              <a:t>程序设计语言基础</a:t>
            </a:r>
          </a:p>
        </p:txBody>
      </p:sp>
    </p:spTree>
    <p:extLst>
      <p:ext uri="{BB962C8B-B14F-4D97-AF65-F5344CB8AC3E}">
        <p14:creationId xmlns:p14="http://schemas.microsoft.com/office/powerpoint/2010/main" val="346024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C/S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492" y="1825625"/>
            <a:ext cx="5209015" cy="4351338"/>
          </a:xfrm>
        </p:spPr>
      </p:pic>
    </p:spTree>
    <p:extLst>
      <p:ext uri="{BB962C8B-B14F-4D97-AF65-F5344CB8AC3E}">
        <p14:creationId xmlns:p14="http://schemas.microsoft.com/office/powerpoint/2010/main" val="214828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下载与安装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编写一个可运行的</a:t>
            </a:r>
            <a:r>
              <a:rPr lang="en-US" altLang="zh-CN" dirty="0" smtClean="0"/>
              <a:t>HelloWorld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基本数据类型和变量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字符串和编码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List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Tuple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控制结构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Dict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Set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输入和输出</a:t>
            </a:r>
          </a:p>
        </p:txBody>
      </p:sp>
    </p:spTree>
    <p:extLst>
      <p:ext uri="{BB962C8B-B14F-4D97-AF65-F5344CB8AC3E}">
        <p14:creationId xmlns:p14="http://schemas.microsoft.com/office/powerpoint/2010/main" val="362560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下载安装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地址：</a:t>
            </a:r>
            <a:r>
              <a:rPr lang="en-US" altLang="zh-CN" dirty="0" smtClean="0">
                <a:hlinkClick r:id="rId2"/>
              </a:rPr>
              <a:t>https://www.python.org/downloads/</a:t>
            </a:r>
            <a:endParaRPr lang="en-US" altLang="zh-CN" dirty="0" smtClean="0"/>
          </a:p>
          <a:p>
            <a:r>
              <a:rPr lang="en-US" altLang="zh-CN" dirty="0" smtClean="0"/>
              <a:t>Windows: </a:t>
            </a:r>
            <a:r>
              <a:rPr lang="zh-CN" altLang="en-US" dirty="0" smtClean="0"/>
              <a:t>下载</a:t>
            </a:r>
            <a:r>
              <a:rPr lang="en-US" altLang="zh-CN" dirty="0" smtClean="0"/>
              <a:t>Python2.7.10</a:t>
            </a:r>
            <a:r>
              <a:rPr lang="zh-CN" altLang="en-US" dirty="0"/>
              <a:t>安装</a:t>
            </a:r>
            <a:r>
              <a:rPr lang="zh-CN" altLang="en-US" dirty="0" smtClean="0"/>
              <a:t>包按指示安装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Mac</a:t>
            </a:r>
            <a:r>
              <a:rPr lang="zh-CN" altLang="en-US" dirty="0" smtClean="0"/>
              <a:t>用户一般自带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4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HelloWorld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打开</a:t>
            </a:r>
            <a:r>
              <a:rPr lang="en-US" altLang="zh-CN" dirty="0" smtClean="0"/>
              <a:t>sublime text</a:t>
            </a:r>
            <a:r>
              <a:rPr lang="zh-CN" altLang="en-US" dirty="0" smtClean="0"/>
              <a:t>新建一个文件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输入如下代码：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保存为后缀名为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的文件，如</a:t>
            </a:r>
            <a:r>
              <a:rPr lang="en-US" altLang="zh-CN" dirty="0" smtClean="0"/>
              <a:t>hello.py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打开命令提示符， 导航到</a:t>
            </a:r>
            <a:r>
              <a:rPr lang="en-US" altLang="zh-CN" dirty="0" smtClean="0"/>
              <a:t>hello.py</a:t>
            </a:r>
            <a:r>
              <a:rPr lang="zh-CN" altLang="en-US" dirty="0" smtClean="0"/>
              <a:t>所在目录，输入命令“</a:t>
            </a:r>
            <a:r>
              <a:rPr lang="en-US" altLang="zh-CN" dirty="0" smtClean="0"/>
              <a:t>python hello</a:t>
            </a:r>
            <a:r>
              <a:rPr lang="en-US" altLang="zh-CN" dirty="0" smtClean="0"/>
              <a:t>.py</a:t>
            </a:r>
            <a:r>
              <a:rPr lang="zh-CN" altLang="en-US" dirty="0" smtClean="0"/>
              <a:t>”，程序输出“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！”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5" y="2360393"/>
            <a:ext cx="21621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基本数据类型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整数：如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-8080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，等等</a:t>
            </a:r>
            <a:endParaRPr lang="en-US" altLang="zh-CN" dirty="0" smtClean="0"/>
          </a:p>
          <a:p>
            <a:r>
              <a:rPr lang="zh-CN" altLang="en-US" dirty="0" smtClean="0"/>
              <a:t>浮点数：如</a:t>
            </a:r>
            <a:r>
              <a:rPr lang="en-US" altLang="zh-CN" dirty="0" smtClean="0"/>
              <a:t>1.23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3.14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-9.01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1.23e9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1.2e-5</a:t>
            </a:r>
            <a:r>
              <a:rPr lang="zh-CN" altLang="en-US" dirty="0" smtClean="0"/>
              <a:t>，等等</a:t>
            </a:r>
            <a:endParaRPr lang="en-US" altLang="zh-CN" dirty="0" smtClean="0"/>
          </a:p>
          <a:p>
            <a:r>
              <a:rPr lang="zh-CN" altLang="en-US" dirty="0" smtClean="0"/>
              <a:t>字符串：以</a:t>
            </a:r>
            <a:r>
              <a:rPr lang="en-US" altLang="zh-CN" dirty="0" smtClean="0"/>
              <a:t>''</a:t>
            </a:r>
            <a:r>
              <a:rPr lang="zh-CN" altLang="en-US" dirty="0" smtClean="0"/>
              <a:t>或</a:t>
            </a:r>
            <a:r>
              <a:rPr lang="en-US" altLang="zh-CN" dirty="0" smtClean="0"/>
              <a:t>""</a:t>
            </a:r>
            <a:r>
              <a:rPr lang="zh-CN" altLang="en-US" dirty="0" smtClean="0"/>
              <a:t>括起来的任意文本，比如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'</a:t>
            </a:r>
            <a:r>
              <a:rPr lang="zh-CN" altLang="en-US" dirty="0" smtClean="0"/>
              <a:t>，</a:t>
            </a:r>
            <a:r>
              <a:rPr lang="en-US" altLang="zh-CN" dirty="0" smtClean="0"/>
              <a:t>"xyz"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r>
              <a:rPr lang="zh-CN" altLang="en-US" dirty="0"/>
              <a:t>布尔</a:t>
            </a:r>
            <a:r>
              <a:rPr lang="zh-CN" altLang="en-US" dirty="0" smtClean="0"/>
              <a:t>值：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。可用与逻辑运算符</a:t>
            </a:r>
            <a:r>
              <a:rPr lang="en-US" altLang="zh-CN" dirty="0" smtClean="0"/>
              <a:t>and/or/not</a:t>
            </a:r>
          </a:p>
          <a:p>
            <a:r>
              <a:rPr lang="en-US" altLang="zh-CN" dirty="0" smtClean="0"/>
              <a:t>*</a:t>
            </a:r>
            <a:r>
              <a:rPr lang="zh-CN" altLang="en-US" dirty="0" smtClean="0"/>
              <a:t>空值：</a:t>
            </a:r>
            <a:r>
              <a:rPr lang="en-US" altLang="zh-CN" dirty="0" smtClean="0"/>
              <a:t>None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75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变量名：一些字母开头的字母、数字、下划线的序列</a:t>
            </a:r>
            <a:endParaRPr lang="en-US" altLang="zh-CN" dirty="0" smtClean="0"/>
          </a:p>
          <a:p>
            <a:r>
              <a:rPr lang="zh-CN" altLang="en-US" dirty="0" smtClean="0"/>
              <a:t>声明一个变量：</a:t>
            </a:r>
            <a:r>
              <a:rPr lang="en-US" altLang="zh-CN" dirty="0" smtClean="0"/>
              <a:t>a = 1   </a:t>
            </a:r>
            <a:r>
              <a:rPr lang="zh-CN" altLang="en-US" dirty="0" smtClean="0"/>
              <a:t>无需声明该变量的类型，因为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是动态语言，与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等静态语言不通，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解释器能够在运行时判断变量的类型。但是仍然徐耀在引用一个变量之前声明它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*声明</a:t>
            </a:r>
            <a:r>
              <a:rPr lang="en-US" altLang="zh-CN" dirty="0" smtClean="0"/>
              <a:t>VS</a:t>
            </a:r>
            <a:r>
              <a:rPr lang="zh-CN" altLang="en-US" dirty="0" smtClean="0"/>
              <a:t>定义？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编码问题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字符集</a:t>
            </a:r>
            <a:r>
              <a:rPr lang="en-US" altLang="zh-CN" dirty="0" smtClean="0"/>
              <a:t>vs</a:t>
            </a:r>
            <a:r>
              <a:rPr lang="zh-CN" altLang="en-US" dirty="0" smtClean="0"/>
              <a:t>字符编码？</a:t>
            </a:r>
            <a:endParaRPr lang="en-US" altLang="zh-CN" dirty="0" smtClean="0"/>
          </a:p>
          <a:p>
            <a:r>
              <a:rPr lang="en-US" altLang="zh-CN" dirty="0" smtClean="0"/>
              <a:t>ASKII</a:t>
            </a:r>
          </a:p>
          <a:p>
            <a:r>
              <a:rPr lang="en-US" altLang="zh-CN" dirty="0" smtClean="0"/>
              <a:t>GBXXXX</a:t>
            </a:r>
          </a:p>
          <a:p>
            <a:r>
              <a:rPr lang="en-US" altLang="zh-CN" dirty="0" smtClean="0"/>
              <a:t>Unicode</a:t>
            </a:r>
            <a:r>
              <a:rPr lang="zh-CN" altLang="en-US" dirty="0" smtClean="0"/>
              <a:t>字符集和</a:t>
            </a:r>
            <a:r>
              <a:rPr lang="en-US" altLang="zh-CN" dirty="0" smtClean="0"/>
              <a:t>UTF-8/16/32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61" y="5435655"/>
            <a:ext cx="2657475" cy="504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48" y="4346877"/>
            <a:ext cx="6134100" cy="923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217" y="2124446"/>
            <a:ext cx="1905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705</Words>
  <Application>Microsoft Office PowerPoint</Application>
  <PresentationFormat>宽屏</PresentationFormat>
  <Paragraphs>87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Microsoft YaHei UI</vt:lpstr>
      <vt:lpstr>宋体</vt:lpstr>
      <vt:lpstr>Arial</vt:lpstr>
      <vt:lpstr>Calibri</vt:lpstr>
      <vt:lpstr>Calibri Light</vt:lpstr>
      <vt:lpstr>Office 主题</vt:lpstr>
      <vt:lpstr>中山大学苹果俱乐部</vt:lpstr>
      <vt:lpstr>培训内容</vt:lpstr>
      <vt:lpstr>C/S架构</vt:lpstr>
      <vt:lpstr>Python</vt:lpstr>
      <vt:lpstr>下载安装</vt:lpstr>
      <vt:lpstr>HelloWorld</vt:lpstr>
      <vt:lpstr>基本数据类型</vt:lpstr>
      <vt:lpstr>变量</vt:lpstr>
      <vt:lpstr>编码问题</vt:lpstr>
      <vt:lpstr>List和Tulple</vt:lpstr>
      <vt:lpstr>List和Tulple</vt:lpstr>
      <vt:lpstr>List和Tulple</vt:lpstr>
      <vt:lpstr>控制结构</vt:lpstr>
      <vt:lpstr>Dict与Set</vt:lpstr>
      <vt:lpstr>输入输出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中山大学苹果俱乐部</dc:title>
  <dc:creator>李俊杰</dc:creator>
  <cp:lastModifiedBy>李俊杰</cp:lastModifiedBy>
  <cp:revision>19</cp:revision>
  <dcterms:created xsi:type="dcterms:W3CDTF">2015-10-17T08:44:30Z</dcterms:created>
  <dcterms:modified xsi:type="dcterms:W3CDTF">2015-10-18T05:06:13Z</dcterms:modified>
</cp:coreProperties>
</file>