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652" r:id="rId2"/>
    <p:sldMasterId id="2147483706" r:id="rId3"/>
  </p:sldMasterIdLst>
  <p:notesMasterIdLst>
    <p:notesMasterId r:id="rId31"/>
  </p:notesMasterIdLst>
  <p:sldIdLst>
    <p:sldId id="261" r:id="rId4"/>
    <p:sldId id="263" r:id="rId5"/>
    <p:sldId id="275" r:id="rId6"/>
    <p:sldId id="264" r:id="rId7"/>
    <p:sldId id="265" r:id="rId8"/>
    <p:sldId id="282" r:id="rId9"/>
    <p:sldId id="262" r:id="rId10"/>
    <p:sldId id="277" r:id="rId11"/>
    <p:sldId id="278" r:id="rId12"/>
    <p:sldId id="283" r:id="rId13"/>
    <p:sldId id="276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4" r:id="rId24"/>
    <p:sldId id="274" r:id="rId25"/>
    <p:sldId id="279" r:id="rId26"/>
    <p:sldId id="285" r:id="rId27"/>
    <p:sldId id="287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B27A4F-1512-064E-B7A9-AFC51D4FF4F3}">
          <p14:sldIdLst>
            <p14:sldId id="261"/>
            <p14:sldId id="263"/>
          </p14:sldIdLst>
        </p14:section>
        <p14:section name="LIght Backgrounds" id="{FC259AC2-C6C6-364C-B882-C0CD9958B6AD}">
          <p14:sldIdLst>
            <p14:sldId id="275"/>
            <p14:sldId id="264"/>
            <p14:sldId id="265"/>
            <p14:sldId id="282"/>
          </p14:sldIdLst>
        </p14:section>
        <p14:section name="Dark Backgrounds" id="{ADCB3B52-0210-6740-B751-4A8D53185B70}">
          <p14:sldIdLst>
            <p14:sldId id="262"/>
            <p14:sldId id="277"/>
            <p14:sldId id="278"/>
            <p14:sldId id="283"/>
          </p14:sldIdLst>
        </p14:section>
        <p14:section name="Service Icon" id="{E09CDDCE-F23B-D040-ABBF-8E602A5ECFB8}">
          <p14:sldIdLst>
            <p14:sldId id="276"/>
            <p14:sldId id="266"/>
            <p14:sldId id="289"/>
            <p14:sldId id="267"/>
            <p14:sldId id="268"/>
            <p14:sldId id="269"/>
            <p14:sldId id="270"/>
            <p14:sldId id="271"/>
            <p14:sldId id="272"/>
            <p14:sldId id="273"/>
            <p14:sldId id="284"/>
            <p14:sldId id="274"/>
          </p14:sldIdLst>
        </p14:section>
        <p14:section name="Examples" id="{5B94CB1A-BA34-3C41-A1FA-612EDECAFD7E}">
          <p14:sldIdLst>
            <p14:sldId id="279"/>
            <p14:sldId id="285"/>
            <p14:sldId id="28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CE6"/>
    <a:srgbClr val="373737"/>
    <a:srgbClr val="555555"/>
    <a:srgbClr val="D15755"/>
    <a:srgbClr val="3F70C8"/>
    <a:srgbClr val="1C9FCE"/>
    <a:srgbClr val="467CDC"/>
    <a:srgbClr val="E65F5F"/>
    <a:srgbClr val="1FAFE4"/>
    <a:srgbClr val="24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405"/>
  </p:normalViewPr>
  <p:slideViewPr>
    <p:cSldViewPr snapToGrid="0" snapToObjects="1">
      <p:cViewPr varScale="1">
        <p:scale>
          <a:sx n="211" d="100"/>
          <a:sy n="211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2DBE3-6E8B-1848-B76B-68024CFC7AEE}" type="datetimeFigureOut">
              <a:rPr kumimoji="1" lang="ko-KR" altLang="en-US" smtClean="0"/>
              <a:t>2023. 9. 27.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FCD9-75DB-474B-8D69-B527AEDE27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14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FCD9-75DB-474B-8D69-B527AEDE274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90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FCD9-75DB-474B-8D69-B527AEDE274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58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FCD9-75DB-474B-8D69-B527AEDE274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FCD9-75DB-474B-8D69-B527AEDE274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FCD9-75DB-474B-8D69-B527AEDE274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8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A1C1D6-26F2-DA43-BABE-178977A30CB1}"/>
              </a:ext>
            </a:extLst>
          </p:cNvPr>
          <p:cNvSpPr txBox="1"/>
          <p:nvPr userDrawn="1"/>
        </p:nvSpPr>
        <p:spPr>
          <a:xfrm>
            <a:off x="10191600" y="6397200"/>
            <a:ext cx="1694277" cy="2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800" b="1" dirty="0">
                <a:solidFill>
                  <a:schemeClr val="bg1"/>
                </a:solidFill>
              </a:rPr>
              <a:t>ⓒ</a:t>
            </a:r>
            <a:r>
              <a:rPr lang="en-US" altLang="ko-KR" sz="600" b="1" dirty="0">
                <a:solidFill>
                  <a:schemeClr val="bg1"/>
                </a:solidFill>
              </a:rPr>
              <a:t> </a:t>
            </a:r>
            <a:r>
              <a:rPr lang="en-US" altLang="ko-KR" sz="750" b="1" spc="-20" dirty="0">
                <a:solidFill>
                  <a:schemeClr val="bg1"/>
                </a:solidFill>
                <a:ea typeface="맑은 고딕" pitchFamily="50" charset="-127"/>
              </a:rPr>
              <a:t>2021 NHN Corp.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031E35-121A-1546-8A0F-FBF08646F4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228" y="6388905"/>
            <a:ext cx="1718557" cy="2160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953D-5897-8B40-BE7E-B0B15DC32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0431" y="1869706"/>
            <a:ext cx="6378093" cy="152862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1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tx1"/>
                </a:solidFill>
                <a:latin typeface="나눔고딕OTF" panose="020D0604000000000000" pitchFamily="34" charset="-127"/>
                <a:ea typeface="나눔고딕" panose="020D0604000000000000" pitchFamily="34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문서의 제목</a:t>
            </a:r>
            <a:endParaRPr kumimoji="0" lang="en-US" altLang="ko-KR" sz="45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나눔고딕</a:t>
            </a:r>
            <a:r>
              <a:rPr kumimoji="0" lang="ko-KR" altLang="en-US" sz="45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45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B, 45pt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F98CFF-7D7B-0245-A34E-B6A415C1FE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0596" y="3734121"/>
            <a:ext cx="3021012" cy="76809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baseline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v.0.1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홍길동 </a:t>
            </a:r>
            <a:r>
              <a:rPr kumimoji="0" lang="en-US" altLang="ko-KR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소속부서</a:t>
            </a:r>
            <a:endParaRPr kumimoji="0" lang="en-US" altLang="ko-KR" sz="1000" b="0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2021</a:t>
            </a:r>
            <a:r>
              <a:rPr kumimoji="0" lang="ko-KR" altLang="en-US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년 </a:t>
            </a:r>
            <a:r>
              <a:rPr kumimoji="0" lang="en-US" altLang="ko-KR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</a:t>
            </a:r>
            <a:r>
              <a:rPr kumimoji="0" lang="en-US" altLang="ko-KR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</a:t>
            </a:r>
            <a:r>
              <a:rPr kumimoji="0" lang="en-US" altLang="en-US" sz="1050" b="0" i="0" u="none" strike="noStrike" kern="1200" cap="none" spc="-2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endParaRPr kumimoji="0" lang="en-US" altLang="ko-KR" sz="1050" b="0" i="0" u="none" strike="noStrike" kern="1200" cap="none" spc="-2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200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C6C6B-13E6-A84E-830B-0571EDE2BEB3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1DC510F6-5042-A047-BDC6-4E5797D1A314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39764599-76C7-8441-83A7-E5F9BD774984}"/>
              </a:ext>
            </a:extLst>
          </p:cNvPr>
          <p:cNvCxnSpPr/>
          <p:nvPr userDrawn="1"/>
        </p:nvCxnSpPr>
        <p:spPr>
          <a:xfrm>
            <a:off x="336228" y="1883263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CDF3B8F7-DE61-F64B-BDE2-47FBCFF17923}"/>
              </a:ext>
            </a:extLst>
          </p:cNvPr>
          <p:cNvCxnSpPr/>
          <p:nvPr userDrawn="1"/>
        </p:nvCxnSpPr>
        <p:spPr>
          <a:xfrm>
            <a:off x="336228" y="5608152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01570855-6E59-4A42-ACBB-98EA894B21A0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08955-4AB6-4349-B4FD-09BDC9339C57}"/>
              </a:ext>
            </a:extLst>
          </p:cNvPr>
          <p:cNvSpPr txBox="1"/>
          <p:nvPr userDrawn="1"/>
        </p:nvSpPr>
        <p:spPr>
          <a:xfrm>
            <a:off x="537876" y="1151064"/>
            <a:ext cx="902811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Title Bar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5532C-BED2-1C43-B03D-B27327296C50}"/>
              </a:ext>
            </a:extLst>
          </p:cNvPr>
          <p:cNvSpPr txBox="1"/>
          <p:nvPr userDrawn="1"/>
        </p:nvSpPr>
        <p:spPr>
          <a:xfrm>
            <a:off x="537876" y="2067444"/>
            <a:ext cx="841897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Groups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DBFEF-975F-374F-BDAC-8D963A3BFF0A}"/>
              </a:ext>
            </a:extLst>
          </p:cNvPr>
          <p:cNvSpPr txBox="1"/>
          <p:nvPr userDrawn="1"/>
        </p:nvSpPr>
        <p:spPr>
          <a:xfrm>
            <a:off x="537876" y="5792332"/>
            <a:ext cx="827471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Arrows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200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AA4C4-986A-314C-BF81-24C4ABAE8C5A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AFDDE6EB-98AD-194D-A387-37FBF9667034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807AB2CC-7F90-BD4C-A598-6C74FFF01334}"/>
              </a:ext>
            </a:extLst>
          </p:cNvPr>
          <p:cNvCxnSpPr/>
          <p:nvPr userDrawn="1"/>
        </p:nvCxnSpPr>
        <p:spPr>
          <a:xfrm>
            <a:off x="336228" y="3634899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B269197A-4A5E-BD4F-8FF8-3E67A964B9F1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00C742-B81C-D14F-AE1C-CA5613EA2185}"/>
              </a:ext>
            </a:extLst>
          </p:cNvPr>
          <p:cNvSpPr txBox="1"/>
          <p:nvPr userDrawn="1"/>
        </p:nvSpPr>
        <p:spPr>
          <a:xfrm>
            <a:off x="537876" y="1143370"/>
            <a:ext cx="1409360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 &amp; Device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0A2AE-B50A-4640-9397-9A4F286EA7C5}"/>
              </a:ext>
            </a:extLst>
          </p:cNvPr>
          <p:cNvSpPr txBox="1"/>
          <p:nvPr userDrawn="1"/>
        </p:nvSpPr>
        <p:spPr>
          <a:xfrm>
            <a:off x="537876" y="3809710"/>
            <a:ext cx="1184940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NHN Cloud</a:t>
            </a: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581B56F2-92B4-544B-BAB8-0C2D8FC61D2F}"/>
              </a:ext>
            </a:extLst>
          </p:cNvPr>
          <p:cNvCxnSpPr/>
          <p:nvPr userDrawn="1"/>
        </p:nvCxnSpPr>
        <p:spPr>
          <a:xfrm>
            <a:off x="336228" y="5055122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B9B6BA-A58E-E444-A29D-5ED3B05E36ED}"/>
              </a:ext>
            </a:extLst>
          </p:cNvPr>
          <p:cNvSpPr txBox="1"/>
          <p:nvPr userDrawn="1"/>
        </p:nvSpPr>
        <p:spPr>
          <a:xfrm>
            <a:off x="537876" y="5229933"/>
            <a:ext cx="1672253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VPC Component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200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C8C34E-0443-E04A-BFC6-C20843A92408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9DCCB74B-C9E0-F942-A751-C93BC2D1EA0A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">
            <a:extLst>
              <a:ext uri="{FF2B5EF4-FFF2-40B4-BE49-F238E27FC236}">
                <a16:creationId xmlns:a16="http://schemas.microsoft.com/office/drawing/2014/main" id="{F5C0EF42-D403-254F-8A7E-CDDA2E765A0B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9CB9B8-7923-7943-BB39-37A39CE0AD7D}"/>
              </a:ext>
            </a:extLst>
          </p:cNvPr>
          <p:cNvSpPr txBox="1"/>
          <p:nvPr userDrawn="1"/>
        </p:nvSpPr>
        <p:spPr>
          <a:xfrm>
            <a:off x="537876" y="1143370"/>
            <a:ext cx="1532792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Organization</a:t>
            </a:r>
            <a:r>
              <a:rPr kumimoji="1" lang="ko-KR" altLang="en-US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Project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9" name="Straight Connector 2">
            <a:extLst>
              <a:ext uri="{FF2B5EF4-FFF2-40B4-BE49-F238E27FC236}">
                <a16:creationId xmlns:a16="http://schemas.microsoft.com/office/drawing/2014/main" id="{135AF0DD-683B-994D-A0E0-2CEC3D3C8B67}"/>
              </a:ext>
            </a:extLst>
          </p:cNvPr>
          <p:cNvCxnSpPr/>
          <p:nvPr userDrawn="1"/>
        </p:nvCxnSpPr>
        <p:spPr>
          <a:xfrm>
            <a:off x="336228" y="2335636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C068EF-FF65-C740-9068-94EB5F3F5D3B}"/>
              </a:ext>
            </a:extLst>
          </p:cNvPr>
          <p:cNvSpPr txBox="1"/>
          <p:nvPr userDrawn="1"/>
        </p:nvSpPr>
        <p:spPr>
          <a:xfrm>
            <a:off x="537876" y="2510447"/>
            <a:ext cx="941283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Member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1" name="Straight Connector 2">
            <a:extLst>
              <a:ext uri="{FF2B5EF4-FFF2-40B4-BE49-F238E27FC236}">
                <a16:creationId xmlns:a16="http://schemas.microsoft.com/office/drawing/2014/main" id="{2A554DD1-532E-8045-B575-EE6132F13858}"/>
              </a:ext>
            </a:extLst>
          </p:cNvPr>
          <p:cNvCxnSpPr/>
          <p:nvPr userDrawn="1"/>
        </p:nvCxnSpPr>
        <p:spPr>
          <a:xfrm>
            <a:off x="336228" y="5157454"/>
            <a:ext cx="11523600" cy="0"/>
          </a:xfrm>
          <a:prstGeom prst="line">
            <a:avLst/>
          </a:prstGeom>
          <a:ln w="12700">
            <a:solidFill>
              <a:srgbClr val="5555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CF11DE-CE42-604A-ADB1-A06B4C128C06}"/>
              </a:ext>
            </a:extLst>
          </p:cNvPr>
          <p:cNvSpPr txBox="1"/>
          <p:nvPr userDrawn="1"/>
        </p:nvSpPr>
        <p:spPr>
          <a:xfrm>
            <a:off x="537876" y="5332265"/>
            <a:ext cx="1313180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Governance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69915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E4F6B6-EF4E-0940-B25A-4E5A06E325D7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5449EA07-B2F7-2241-B7D6-F9FCE8441F6E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9FF2C67-D46C-9D4C-B903-2A9D0F599AF5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2CADBDB5-DC17-CE4D-9754-1DBC5BD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B08E6466-39C7-444F-B3A7-3544669DB656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A6145612-F26B-9A4F-9143-A1C5A939D960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94A43-5DA8-9B45-B6C8-1D997CDFDE02}"/>
              </a:ext>
            </a:extLst>
          </p:cNvPr>
          <p:cNvSpPr txBox="1"/>
          <p:nvPr userDrawn="1"/>
        </p:nvSpPr>
        <p:spPr>
          <a:xfrm>
            <a:off x="537876" y="1143370"/>
            <a:ext cx="1532792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Organization</a:t>
            </a:r>
            <a:r>
              <a:rPr kumimoji="1" lang="ko-KR" altLang="en-US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Project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2F47DF2C-57EE-CF4F-81F1-AC7739F5F9AC}"/>
              </a:ext>
            </a:extLst>
          </p:cNvPr>
          <p:cNvCxnSpPr/>
          <p:nvPr userDrawn="1"/>
        </p:nvCxnSpPr>
        <p:spPr>
          <a:xfrm>
            <a:off x="336228" y="2335636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189BD3-B5E9-0843-88AE-EFE2245906BF}"/>
              </a:ext>
            </a:extLst>
          </p:cNvPr>
          <p:cNvSpPr txBox="1"/>
          <p:nvPr userDrawn="1"/>
        </p:nvSpPr>
        <p:spPr>
          <a:xfrm>
            <a:off x="537876" y="2510447"/>
            <a:ext cx="941283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Member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5" name="Straight Connector 2">
            <a:extLst>
              <a:ext uri="{FF2B5EF4-FFF2-40B4-BE49-F238E27FC236}">
                <a16:creationId xmlns:a16="http://schemas.microsoft.com/office/drawing/2014/main" id="{1611DD59-677E-3941-A310-84E57B945028}"/>
              </a:ext>
            </a:extLst>
          </p:cNvPr>
          <p:cNvCxnSpPr/>
          <p:nvPr userDrawn="1"/>
        </p:nvCxnSpPr>
        <p:spPr>
          <a:xfrm>
            <a:off x="336228" y="5157454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334DC-9E49-EA4F-B7C0-F9986F6EA3B0}"/>
              </a:ext>
            </a:extLst>
          </p:cNvPr>
          <p:cNvSpPr txBox="1"/>
          <p:nvPr userDrawn="1"/>
        </p:nvSpPr>
        <p:spPr>
          <a:xfrm>
            <a:off x="537876" y="5332265"/>
            <a:ext cx="1313180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Governance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413288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8085A4D4-F6B2-8245-93B3-079C2EC16221}"/>
              </a:ext>
            </a:extLst>
          </p:cNvPr>
          <p:cNvCxnSpPr/>
          <p:nvPr userDrawn="1"/>
        </p:nvCxnSpPr>
        <p:spPr>
          <a:xfrm>
            <a:off x="336228" y="3549976"/>
            <a:ext cx="1499468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FD34BDC-6373-5F48-8BF4-09025619D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894" y="2661869"/>
            <a:ext cx="11309680" cy="707886"/>
          </a:xfrm>
          <a:prstGeom prst="rect">
            <a:avLst/>
          </a:prstGeom>
        </p:spPr>
        <p:txBody>
          <a:bodyPr anchor="t" anchorCtr="0"/>
          <a:lstStyle>
            <a:lvl1pPr marL="914400" marR="0" indent="-9144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bg1"/>
                </a:solidFill>
                <a:latin typeface="나눔고딕OTF" panose="020D0604000000000000" pitchFamily="34" charset="-127"/>
                <a:ea typeface="나눔고딕" panose="020D0604000000000000" pitchFamily="34" charset="-127"/>
              </a:defRPr>
            </a:lvl1pPr>
          </a:lstStyle>
          <a:p>
            <a:pPr marL="914400" marR="0" lvl="0" indent="-9144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 </a:t>
            </a:r>
            <a:r>
              <a:rPr kumimoji="0" lang="ko-KR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374278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699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46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A857F-58A9-BE46-8539-9219D6A1C313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8C4F3D-BCFF-254D-A1CC-6A574A4B75DA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BA09944-BD6F-1C4C-A35C-26E304C87EA0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F90C1338-64C0-914E-86CA-0E0E841B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29EF431F-1435-7A47-A8F7-B2790527F46F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0A62C6D-E00E-6F44-A8A3-4A4C9685D26A}"/>
              </a:ext>
            </a:extLst>
          </p:cNvPr>
          <p:cNvCxnSpPr/>
          <p:nvPr userDrawn="1"/>
        </p:nvCxnSpPr>
        <p:spPr>
          <a:xfrm>
            <a:off x="336228" y="1883263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C9859770-B5D7-7C42-A9BC-DD0B64C81FAE}"/>
              </a:ext>
            </a:extLst>
          </p:cNvPr>
          <p:cNvCxnSpPr/>
          <p:nvPr userDrawn="1"/>
        </p:nvCxnSpPr>
        <p:spPr>
          <a:xfrm>
            <a:off x="336228" y="560815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97A8CB35-1D01-6742-BDE3-B2D68C059D00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DDDB73-2927-A548-B138-964F674D178A}"/>
              </a:ext>
            </a:extLst>
          </p:cNvPr>
          <p:cNvSpPr txBox="1"/>
          <p:nvPr userDrawn="1"/>
        </p:nvSpPr>
        <p:spPr>
          <a:xfrm>
            <a:off x="537876" y="1151064"/>
            <a:ext cx="902811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Title Bar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38D03-DA49-F648-B464-84B4AB2FCE55}"/>
              </a:ext>
            </a:extLst>
          </p:cNvPr>
          <p:cNvSpPr txBox="1"/>
          <p:nvPr userDrawn="1"/>
        </p:nvSpPr>
        <p:spPr>
          <a:xfrm>
            <a:off x="537876" y="2067444"/>
            <a:ext cx="841897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Groups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EE125-5EF5-AB4B-95CA-76654BC20D2B}"/>
              </a:ext>
            </a:extLst>
          </p:cNvPr>
          <p:cNvSpPr txBox="1"/>
          <p:nvPr userDrawn="1"/>
        </p:nvSpPr>
        <p:spPr>
          <a:xfrm>
            <a:off x="537876" y="5792332"/>
            <a:ext cx="827471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Arrows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6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E4F6B6-EF4E-0940-B25A-4E5A06E325D7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5449EA07-B2F7-2241-B7D6-F9FCE8441F6E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9FF2C67-D46C-9D4C-B903-2A9D0F599AF5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2CADBDB5-DC17-CE4D-9754-1DBC5BD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B08E6466-39C7-444F-B3A7-3544669DB656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41944B37-5B7F-8440-A2C4-7FD630FE2C1D}"/>
              </a:ext>
            </a:extLst>
          </p:cNvPr>
          <p:cNvCxnSpPr/>
          <p:nvPr userDrawn="1"/>
        </p:nvCxnSpPr>
        <p:spPr>
          <a:xfrm>
            <a:off x="336228" y="3634899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A6145612-F26B-9A4F-9143-A1C5A939D960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94A43-5DA8-9B45-B6C8-1D997CDFDE02}"/>
              </a:ext>
            </a:extLst>
          </p:cNvPr>
          <p:cNvSpPr txBox="1"/>
          <p:nvPr userDrawn="1"/>
        </p:nvSpPr>
        <p:spPr>
          <a:xfrm>
            <a:off x="537876" y="1143370"/>
            <a:ext cx="1409360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 &amp; Device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883E8-2554-0342-A9E3-D38F2737C17F}"/>
              </a:ext>
            </a:extLst>
          </p:cNvPr>
          <p:cNvSpPr txBox="1"/>
          <p:nvPr userDrawn="1"/>
        </p:nvSpPr>
        <p:spPr>
          <a:xfrm>
            <a:off x="537876" y="3809710"/>
            <a:ext cx="1184940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NHN Cloud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57873CBC-AD71-214A-B525-8D0E2AEC5D05}"/>
              </a:ext>
            </a:extLst>
          </p:cNvPr>
          <p:cNvCxnSpPr/>
          <p:nvPr userDrawn="1"/>
        </p:nvCxnSpPr>
        <p:spPr>
          <a:xfrm>
            <a:off x="336228" y="505512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1A36AE-217F-CB47-9020-10E53C017461}"/>
              </a:ext>
            </a:extLst>
          </p:cNvPr>
          <p:cNvSpPr txBox="1"/>
          <p:nvPr userDrawn="1"/>
        </p:nvSpPr>
        <p:spPr>
          <a:xfrm>
            <a:off x="537876" y="5229933"/>
            <a:ext cx="1672253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VPC Component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58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E4F6B6-EF4E-0940-B25A-4E5A06E325D7}"/>
              </a:ext>
            </a:extLst>
          </p:cNvPr>
          <p:cNvSpPr/>
          <p:nvPr userDrawn="1"/>
        </p:nvSpPr>
        <p:spPr>
          <a:xfrm>
            <a:off x="336228" y="968558"/>
            <a:ext cx="2039224" cy="555597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5449EA07-B2F7-2241-B7D6-F9FCE8441F6E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9FF2C67-D46C-9D4C-B903-2A9D0F599AF5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162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rgbClr val="222222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rgbClr val="222222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2CADBDB5-DC17-CE4D-9754-1DBC5BD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rgbClr val="222222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B08E6466-39C7-444F-B3A7-3544669DB656}"/>
              </a:ext>
            </a:extLst>
          </p:cNvPr>
          <p:cNvCxnSpPr/>
          <p:nvPr userDrawn="1"/>
        </p:nvCxnSpPr>
        <p:spPr>
          <a:xfrm>
            <a:off x="336228" y="968558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A6145612-F26B-9A4F-9143-A1C5A939D960}"/>
              </a:ext>
            </a:extLst>
          </p:cNvPr>
          <p:cNvCxnSpPr/>
          <p:nvPr userDrawn="1"/>
        </p:nvCxnSpPr>
        <p:spPr>
          <a:xfrm>
            <a:off x="336228" y="6524532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94A43-5DA8-9B45-B6C8-1D997CDFDE02}"/>
              </a:ext>
            </a:extLst>
          </p:cNvPr>
          <p:cNvSpPr txBox="1"/>
          <p:nvPr userDrawn="1"/>
        </p:nvSpPr>
        <p:spPr>
          <a:xfrm>
            <a:off x="537876" y="1143370"/>
            <a:ext cx="1532792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Organization</a:t>
            </a:r>
            <a:r>
              <a:rPr kumimoji="1" lang="ko-KR" altLang="en-US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</a:p>
          <a:p>
            <a:r>
              <a:rPr kumimoji="1" lang="en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Project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2F47DF2C-57EE-CF4F-81F1-AC7739F5F9AC}"/>
              </a:ext>
            </a:extLst>
          </p:cNvPr>
          <p:cNvCxnSpPr/>
          <p:nvPr userDrawn="1"/>
        </p:nvCxnSpPr>
        <p:spPr>
          <a:xfrm>
            <a:off x="336228" y="2335636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189BD3-B5E9-0843-88AE-EFE2245906BF}"/>
              </a:ext>
            </a:extLst>
          </p:cNvPr>
          <p:cNvSpPr txBox="1"/>
          <p:nvPr userDrawn="1"/>
        </p:nvSpPr>
        <p:spPr>
          <a:xfrm>
            <a:off x="537876" y="2510447"/>
            <a:ext cx="941283" cy="55399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Member</a:t>
            </a:r>
            <a:endParaRPr kumimoji="1" lang="ko-KR" altLang="en-US" sz="1500" b="1" dirty="0">
              <a:solidFill>
                <a:srgbClr val="999A99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5" name="Straight Connector 2">
            <a:extLst>
              <a:ext uri="{FF2B5EF4-FFF2-40B4-BE49-F238E27FC236}">
                <a16:creationId xmlns:a16="http://schemas.microsoft.com/office/drawing/2014/main" id="{1611DD59-677E-3941-A310-84E57B945028}"/>
              </a:ext>
            </a:extLst>
          </p:cNvPr>
          <p:cNvCxnSpPr/>
          <p:nvPr userDrawn="1"/>
        </p:nvCxnSpPr>
        <p:spPr>
          <a:xfrm>
            <a:off x="336228" y="5157454"/>
            <a:ext cx="11523600" cy="0"/>
          </a:xfrm>
          <a:prstGeom prst="line">
            <a:avLst/>
          </a:prstGeom>
          <a:ln w="12700">
            <a:solidFill>
              <a:srgbClr val="D6D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334DC-9E49-EA4F-B7C0-F9986F6EA3B0}"/>
              </a:ext>
            </a:extLst>
          </p:cNvPr>
          <p:cNvSpPr txBox="1"/>
          <p:nvPr userDrawn="1"/>
        </p:nvSpPr>
        <p:spPr>
          <a:xfrm>
            <a:off x="537876" y="5332265"/>
            <a:ext cx="1313180" cy="78483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Icon :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Governance </a:t>
            </a:r>
          </a:p>
          <a:p>
            <a:r>
              <a:rPr kumimoji="1" lang="en-US" altLang="ko-KR" sz="1500" b="1" dirty="0">
                <a:solidFill>
                  <a:srgbClr val="999A9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8430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40227F83-47CF-0E41-9BC7-697A653E5764}"/>
              </a:ext>
            </a:extLst>
          </p:cNvPr>
          <p:cNvCxnSpPr/>
          <p:nvPr userDrawn="1"/>
        </p:nvCxnSpPr>
        <p:spPr>
          <a:xfrm>
            <a:off x="336228" y="620688"/>
            <a:ext cx="115236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1E9F808-A57D-D940-A9B0-F691A01249B1}"/>
              </a:ext>
            </a:extLst>
          </p:cNvPr>
          <p:cNvSpPr txBox="1">
            <a:spLocks/>
          </p:cNvSpPr>
          <p:nvPr userDrawn="1"/>
        </p:nvSpPr>
        <p:spPr>
          <a:xfrm>
            <a:off x="10260000" y="295200"/>
            <a:ext cx="1695600" cy="25560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algn="r" defTabSz="1152144" rtl="0" eaLnBrk="1" latinLnBrk="1" hangingPunct="1">
              <a:defRPr/>
            </a:pPr>
            <a:fld id="{EC0BB0C5-6955-4F9B-BA60-58E2367A55EF}" type="slidenum">
              <a:rPr lang="ko-KR" altLang="en-US" sz="800" kern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marL="0" algn="r" defTabSz="1152144" rtl="0" eaLnBrk="1" latinLnBrk="1" hangingPunct="1">
                <a:defRPr/>
              </a:pPr>
              <a:t>‹#›</a:t>
            </a:fld>
            <a:endParaRPr lang="ko-KR" altLang="en-US" sz="800" kern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D86B7BD-83D7-AC45-B160-9EE77646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5" y="275646"/>
            <a:ext cx="10515600" cy="294632"/>
          </a:xfrm>
          <a:prstGeom prst="rect">
            <a:avLst/>
          </a:prstGeom>
        </p:spPr>
        <p:txBody>
          <a:bodyPr anchor="t" anchorCtr="0"/>
          <a:lstStyle>
            <a:lvl1pPr>
              <a:defRPr sz="1600" b="1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842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5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Ent\Downloads\patern.png">
            <a:extLst>
              <a:ext uri="{FF2B5EF4-FFF2-40B4-BE49-F238E27FC236}">
                <a16:creationId xmlns:a16="http://schemas.microsoft.com/office/drawing/2014/main" id="{BC48E953-25B7-7E40-BB76-BC8263015A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17"/>
            <a:ext cx="9144000" cy="6858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05" r:id="rId2"/>
    <p:sldLayoutId id="2147483708" r:id="rId3"/>
    <p:sldLayoutId id="214748373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15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9" r:id="rId2"/>
    <p:sldLayoutId id="2147483710" r:id="rId3"/>
    <p:sldLayoutId id="214748372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15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  <p:sldLayoutId id="2147483712" r:id="rId3"/>
    <p:sldLayoutId id="2147483736" r:id="rId4"/>
    <p:sldLayoutId id="214748373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sv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sv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svg"/><Relationship Id="rId26" Type="http://schemas.openxmlformats.org/officeDocument/2006/relationships/image" Target="../media/image114.sv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34" Type="http://schemas.openxmlformats.org/officeDocument/2006/relationships/image" Target="../media/image122.sv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2" Type="http://schemas.openxmlformats.org/officeDocument/2006/relationships/image" Target="../media/image90.png"/><Relationship Id="rId16" Type="http://schemas.openxmlformats.org/officeDocument/2006/relationships/image" Target="../media/image104.svg"/><Relationship Id="rId20" Type="http://schemas.openxmlformats.org/officeDocument/2006/relationships/image" Target="../media/image108.sv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svg"/><Relationship Id="rId32" Type="http://schemas.openxmlformats.org/officeDocument/2006/relationships/image" Target="../media/image120.sv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svg"/><Relationship Id="rId36" Type="http://schemas.openxmlformats.org/officeDocument/2006/relationships/image" Target="../media/image124.sv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sv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svg"/><Relationship Id="rId18" Type="http://schemas.openxmlformats.org/officeDocument/2006/relationships/image" Target="../media/image140.png"/><Relationship Id="rId3" Type="http://schemas.openxmlformats.org/officeDocument/2006/relationships/image" Target="../media/image125.png"/><Relationship Id="rId21" Type="http://schemas.openxmlformats.org/officeDocument/2006/relationships/image" Target="../media/image143.sv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svg"/><Relationship Id="rId10" Type="http://schemas.openxmlformats.org/officeDocument/2006/relationships/image" Target="../media/image132.png"/><Relationship Id="rId19" Type="http://schemas.openxmlformats.org/officeDocument/2006/relationships/image" Target="../media/image141.sv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sv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svg"/><Relationship Id="rId10" Type="http://schemas.openxmlformats.org/officeDocument/2006/relationships/image" Target="../media/image151.png"/><Relationship Id="rId19" Type="http://schemas.openxmlformats.org/officeDocument/2006/relationships/image" Target="../media/image160.sv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sv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sv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svg"/><Relationship Id="rId13" Type="http://schemas.openxmlformats.org/officeDocument/2006/relationships/image" Target="../media/image199.png"/><Relationship Id="rId18" Type="http://schemas.openxmlformats.org/officeDocument/2006/relationships/image" Target="../media/image204.sv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sv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12" Type="http://schemas.openxmlformats.org/officeDocument/2006/relationships/image" Target="../media/image215.sv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sv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6.png"/><Relationship Id="rId16" Type="http://schemas.openxmlformats.org/officeDocument/2006/relationships/image" Target="../media/image2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sv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12" Type="http://schemas.openxmlformats.org/officeDocument/2006/relationships/image" Target="../media/image243.sv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236.png"/><Relationship Id="rId10" Type="http://schemas.openxmlformats.org/officeDocument/2006/relationships/image" Target="../media/image241.svg"/><Relationship Id="rId4" Type="http://schemas.openxmlformats.org/officeDocument/2006/relationships/image" Target="../media/image235.png"/><Relationship Id="rId9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sv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20" Type="http://schemas.openxmlformats.org/officeDocument/2006/relationships/image" Target="../media/image26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18" Type="http://schemas.openxmlformats.org/officeDocument/2006/relationships/image" Target="../media/image278.png"/><Relationship Id="rId3" Type="http://schemas.openxmlformats.org/officeDocument/2006/relationships/image" Target="../media/image263.png"/><Relationship Id="rId21" Type="http://schemas.openxmlformats.org/officeDocument/2006/relationships/image" Target="../media/image281.sv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7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6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10" Type="http://schemas.openxmlformats.org/officeDocument/2006/relationships/image" Target="../media/image270.png"/><Relationship Id="rId19" Type="http://schemas.openxmlformats.org/officeDocument/2006/relationships/image" Target="../media/image279.sv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1.png"/><Relationship Id="rId18" Type="http://schemas.openxmlformats.org/officeDocument/2006/relationships/image" Target="../media/image248.png"/><Relationship Id="rId3" Type="http://schemas.openxmlformats.org/officeDocument/2006/relationships/image" Target="../media/image6.png"/><Relationship Id="rId21" Type="http://schemas.openxmlformats.org/officeDocument/2006/relationships/image" Target="../media/image101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17" Type="http://schemas.openxmlformats.org/officeDocument/2006/relationships/image" Target="../media/image246.png"/><Relationship Id="rId25" Type="http://schemas.openxmlformats.org/officeDocument/2006/relationships/image" Target="../media/image257.png"/><Relationship Id="rId2" Type="http://schemas.openxmlformats.org/officeDocument/2006/relationships/image" Target="../media/image4.png"/><Relationship Id="rId16" Type="http://schemas.openxmlformats.org/officeDocument/2006/relationships/image" Target="../media/image87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17.png"/><Relationship Id="rId24" Type="http://schemas.openxmlformats.org/officeDocument/2006/relationships/image" Target="../media/image93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188.png"/><Relationship Id="rId10" Type="http://schemas.openxmlformats.org/officeDocument/2006/relationships/image" Target="../media/image99.png"/><Relationship Id="rId19" Type="http://schemas.openxmlformats.org/officeDocument/2006/relationships/image" Target="../media/image25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85.png"/><Relationship Id="rId22" Type="http://schemas.openxmlformats.org/officeDocument/2006/relationships/image" Target="../media/image2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18" Type="http://schemas.openxmlformats.org/officeDocument/2006/relationships/image" Target="../media/image248.png"/><Relationship Id="rId3" Type="http://schemas.openxmlformats.org/officeDocument/2006/relationships/image" Target="../media/image4.png"/><Relationship Id="rId21" Type="http://schemas.openxmlformats.org/officeDocument/2006/relationships/image" Target="../media/image101.png"/><Relationship Id="rId7" Type="http://schemas.openxmlformats.org/officeDocument/2006/relationships/image" Target="../media/image8.png"/><Relationship Id="rId12" Type="http://schemas.openxmlformats.org/officeDocument/2006/relationships/image" Target="../media/image117.png"/><Relationship Id="rId17" Type="http://schemas.openxmlformats.org/officeDocument/2006/relationships/image" Target="../media/image246.png"/><Relationship Id="rId25" Type="http://schemas.openxmlformats.org/officeDocument/2006/relationships/image" Target="../media/image257.png"/><Relationship Id="rId2" Type="http://schemas.openxmlformats.org/officeDocument/2006/relationships/image" Target="../media/image44.png"/><Relationship Id="rId16" Type="http://schemas.openxmlformats.org/officeDocument/2006/relationships/image" Target="../media/image87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99.png"/><Relationship Id="rId24" Type="http://schemas.openxmlformats.org/officeDocument/2006/relationships/image" Target="../media/image93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23" Type="http://schemas.openxmlformats.org/officeDocument/2006/relationships/image" Target="../media/image188.png"/><Relationship Id="rId10" Type="http://schemas.openxmlformats.org/officeDocument/2006/relationships/image" Target="../media/image12.png"/><Relationship Id="rId19" Type="http://schemas.openxmlformats.org/officeDocument/2006/relationships/image" Target="../media/image253.png"/><Relationship Id="rId4" Type="http://schemas.openxmlformats.org/officeDocument/2006/relationships/image" Target="../media/image6.png"/><Relationship Id="rId9" Type="http://schemas.openxmlformats.org/officeDocument/2006/relationships/image" Target="../media/image92.png"/><Relationship Id="rId14" Type="http://schemas.openxmlformats.org/officeDocument/2006/relationships/image" Target="../media/image85.png"/><Relationship Id="rId22" Type="http://schemas.openxmlformats.org/officeDocument/2006/relationships/image" Target="../media/image2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18" Type="http://schemas.openxmlformats.org/officeDocument/2006/relationships/image" Target="../media/image246.png"/><Relationship Id="rId3" Type="http://schemas.openxmlformats.org/officeDocument/2006/relationships/image" Target="../media/image6.png"/><Relationship Id="rId21" Type="http://schemas.openxmlformats.org/officeDocument/2006/relationships/image" Target="../media/image102.png"/><Relationship Id="rId7" Type="http://schemas.openxmlformats.org/officeDocument/2006/relationships/image" Target="../media/image92.png"/><Relationship Id="rId12" Type="http://schemas.openxmlformats.org/officeDocument/2006/relationships/image" Target="../media/image87.png"/><Relationship Id="rId17" Type="http://schemas.openxmlformats.org/officeDocument/2006/relationships/image" Target="../media/image257.png"/><Relationship Id="rId25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93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image" Target="../media/image188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54.png"/><Relationship Id="rId10" Type="http://schemas.openxmlformats.org/officeDocument/2006/relationships/image" Target="../media/image10.png"/><Relationship Id="rId19" Type="http://schemas.openxmlformats.org/officeDocument/2006/relationships/image" Target="../media/image248.png"/><Relationship Id="rId4" Type="http://schemas.openxmlformats.org/officeDocument/2006/relationships/image" Target="../media/image7.png"/><Relationship Id="rId9" Type="http://schemas.openxmlformats.org/officeDocument/2006/relationships/image" Target="../media/image85.png"/><Relationship Id="rId14" Type="http://schemas.openxmlformats.org/officeDocument/2006/relationships/image" Target="../media/image18.png"/><Relationship Id="rId22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24.png"/><Relationship Id="rId18" Type="http://schemas.openxmlformats.org/officeDocument/2006/relationships/image" Target="../media/image246.png"/><Relationship Id="rId3" Type="http://schemas.openxmlformats.org/officeDocument/2006/relationships/image" Target="../media/image4.png"/><Relationship Id="rId21" Type="http://schemas.openxmlformats.org/officeDocument/2006/relationships/image" Target="../media/image102.png"/><Relationship Id="rId7" Type="http://schemas.openxmlformats.org/officeDocument/2006/relationships/image" Target="../media/image8.png"/><Relationship Id="rId12" Type="http://schemas.openxmlformats.org/officeDocument/2006/relationships/image" Target="../media/image87.png"/><Relationship Id="rId17" Type="http://schemas.openxmlformats.org/officeDocument/2006/relationships/image" Target="../media/image257.png"/><Relationship Id="rId25" Type="http://schemas.openxmlformats.org/officeDocument/2006/relationships/image" Target="../media/image14.png"/><Relationship Id="rId2" Type="http://schemas.openxmlformats.org/officeDocument/2006/relationships/image" Target="../media/image44.png"/><Relationship Id="rId16" Type="http://schemas.openxmlformats.org/officeDocument/2006/relationships/image" Target="../media/image93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24" Type="http://schemas.openxmlformats.org/officeDocument/2006/relationships/image" Target="../media/image188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54.png"/><Relationship Id="rId10" Type="http://schemas.openxmlformats.org/officeDocument/2006/relationships/image" Target="../media/image85.png"/><Relationship Id="rId19" Type="http://schemas.openxmlformats.org/officeDocument/2006/relationships/image" Target="../media/image24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Relationship Id="rId22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2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5B4BDC0-FDC1-DA41-B601-838F1247F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431" y="1869706"/>
            <a:ext cx="8401134" cy="1528624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NHN Cloud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Architecture Icons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6494F-F43F-A443-B160-2906AFA74D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" altLang="ko-KR" dirty="0"/>
              <a:t>v.1.</a:t>
            </a:r>
            <a:r>
              <a:rPr lang="en-US" altLang="ko-KR" dirty="0"/>
              <a:t>7</a:t>
            </a:r>
            <a:endParaRPr lang="en" altLang="ko-KR" dirty="0"/>
          </a:p>
          <a:p>
            <a:r>
              <a:rPr lang="en-US" altLang="ko-KR" dirty="0"/>
              <a:t>September</a:t>
            </a:r>
            <a:r>
              <a:rPr lang="en" altLang="ko-KR" dirty="0"/>
              <a:t> </a:t>
            </a:r>
            <a:r>
              <a:rPr lang="en-US" altLang="ko-KR" dirty="0"/>
              <a:t>26</a:t>
            </a:r>
            <a:r>
              <a:rPr lang="en" altLang="ko-KR" dirty="0"/>
              <a:t>, 2023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9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3615DF6-EB1C-0B4D-92E7-4B0CCD16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1569" y="5410603"/>
            <a:ext cx="601472" cy="6014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6CF83B-4FE3-9641-9213-A6F8DFC43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4801" y="5402983"/>
            <a:ext cx="601472" cy="60147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28EE11C-74D0-404F-AC2F-D627E68D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60219" y="1235637"/>
            <a:ext cx="601472" cy="60147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451AEF0-B4CE-984C-98DC-09E14505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24987" y="1237639"/>
            <a:ext cx="601472" cy="60147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8031530-2860-ED4B-99FE-1BBEF6F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Dark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(Icons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6E115-B887-4E46-9A25-2A00C7321FB3}"/>
              </a:ext>
            </a:extLst>
          </p:cNvPr>
          <p:cNvSpPr txBox="1"/>
          <p:nvPr/>
        </p:nvSpPr>
        <p:spPr>
          <a:xfrm>
            <a:off x="2527026" y="184723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Organization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BC305-2B96-3F42-86A0-F3B64DB61B05}"/>
              </a:ext>
            </a:extLst>
          </p:cNvPr>
          <p:cNvSpPr txBox="1"/>
          <p:nvPr/>
        </p:nvSpPr>
        <p:spPr>
          <a:xfrm>
            <a:off x="3752327" y="1847239"/>
            <a:ext cx="5453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Project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2E629-78AF-6349-ACB4-8A1956F50A2A}"/>
              </a:ext>
            </a:extLst>
          </p:cNvPr>
          <p:cNvSpPr txBox="1"/>
          <p:nvPr/>
        </p:nvSpPr>
        <p:spPr>
          <a:xfrm>
            <a:off x="2687964" y="6011383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IP ACL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32186E-AAB6-B843-8654-99941884AAB4}"/>
              </a:ext>
            </a:extLst>
          </p:cNvPr>
          <p:cNvSpPr txBox="1"/>
          <p:nvPr/>
        </p:nvSpPr>
        <p:spPr>
          <a:xfrm>
            <a:off x="3552071" y="60113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Login Security </a:t>
            </a:r>
          </a:p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Settings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26848-C0DD-6D4F-9188-FED4592BEC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34801" y="3753753"/>
            <a:ext cx="601472" cy="601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AF3053-7431-FF48-B880-12021F7CFD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26123" y="3753753"/>
            <a:ext cx="601472" cy="601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EBAD1A-7180-8043-93FE-F3E443ECB8D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40090" y="3753753"/>
            <a:ext cx="601472" cy="6014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26375E-18F8-CB40-B5C3-5FF9AEB3CF8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61569" y="3753753"/>
            <a:ext cx="601472" cy="6014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39DE7E4-6100-EA4E-91E7-3D5FD6A5D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519773" y="2607213"/>
            <a:ext cx="601472" cy="6014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BD9049C-C267-B342-A46D-AEA2EDD1FD8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03665" y="2604138"/>
            <a:ext cx="601472" cy="60147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E180D7F-D6B9-B24F-804D-DADF474B5DD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95474" y="2604138"/>
            <a:ext cx="601472" cy="60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DA2228A-5DF6-A440-808E-3A871D7F7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311095" y="2604138"/>
            <a:ext cx="601472" cy="60147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8FE5FD-6847-FE45-827A-19D0E9C8AB3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3728451" y="2604138"/>
            <a:ext cx="601472" cy="6014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E7DD004-099F-D648-9C06-D0F23DBA548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660219" y="2604138"/>
            <a:ext cx="601472" cy="60147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ED564E3-E0BB-F649-BA8E-F28054E6E1BF}"/>
              </a:ext>
            </a:extLst>
          </p:cNvPr>
          <p:cNvSpPr txBox="1"/>
          <p:nvPr/>
        </p:nvSpPr>
        <p:spPr>
          <a:xfrm>
            <a:off x="2545464" y="321883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NHN Cloud </a:t>
            </a:r>
          </a:p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Member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1E4EC4-2E61-8446-9D0B-39A871EB840F}"/>
              </a:ext>
            </a:extLst>
          </p:cNvPr>
          <p:cNvSpPr txBox="1"/>
          <p:nvPr/>
        </p:nvSpPr>
        <p:spPr>
          <a:xfrm>
            <a:off x="2529372" y="437707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IAM Member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42A471-7CEC-4142-9EBD-A85EF56700CF}"/>
              </a:ext>
            </a:extLst>
          </p:cNvPr>
          <p:cNvSpPr txBox="1"/>
          <p:nvPr/>
        </p:nvSpPr>
        <p:spPr>
          <a:xfrm>
            <a:off x="3756127" y="321883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Owner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0D75D2-5D80-C442-AEEC-8205C93B2514}"/>
              </a:ext>
            </a:extLst>
          </p:cNvPr>
          <p:cNvSpPr txBox="1"/>
          <p:nvPr/>
        </p:nvSpPr>
        <p:spPr>
          <a:xfrm>
            <a:off x="3772484" y="437707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Admin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FA838-5AC4-E446-93C6-82991D23E492}"/>
              </a:ext>
            </a:extLst>
          </p:cNvPr>
          <p:cNvSpPr txBox="1"/>
          <p:nvPr/>
        </p:nvSpPr>
        <p:spPr>
          <a:xfrm>
            <a:off x="4557829" y="321883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Admin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90B4BD-EBBE-C04B-89F4-AB4C48DBEC39}"/>
              </a:ext>
            </a:extLst>
          </p:cNvPr>
          <p:cNvSpPr txBox="1"/>
          <p:nvPr/>
        </p:nvSpPr>
        <p:spPr>
          <a:xfrm>
            <a:off x="5300618" y="3218839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Member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EB7AC3-6DC7-2A44-B9E8-51F85066BDB4}"/>
              </a:ext>
            </a:extLst>
          </p:cNvPr>
          <p:cNvSpPr txBox="1"/>
          <p:nvPr/>
        </p:nvSpPr>
        <p:spPr>
          <a:xfrm>
            <a:off x="5950025" y="321883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Billing Viewer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2AD088-4E8C-1A49-B852-BA1AA1DFD1CB}"/>
              </a:ext>
            </a:extLst>
          </p:cNvPr>
          <p:cNvSpPr txBox="1"/>
          <p:nvPr/>
        </p:nvSpPr>
        <p:spPr>
          <a:xfrm>
            <a:off x="6805021" y="3218839"/>
            <a:ext cx="771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Log Viewer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85045F-ED0F-1B47-9144-6E88F0C80338}"/>
              </a:ext>
            </a:extLst>
          </p:cNvPr>
          <p:cNvSpPr txBox="1"/>
          <p:nvPr/>
        </p:nvSpPr>
        <p:spPr>
          <a:xfrm>
            <a:off x="4515273" y="4377079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Member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342C4B-4F2C-DC46-98E6-DBD347EAB782}"/>
              </a:ext>
            </a:extLst>
          </p:cNvPr>
          <p:cNvSpPr txBox="1"/>
          <p:nvPr/>
        </p:nvSpPr>
        <p:spPr>
          <a:xfrm>
            <a:off x="5374694" y="4377079"/>
            <a:ext cx="537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>
                <a:solidFill>
                  <a:schemeClr val="bg1"/>
                </a:solidFill>
              </a:rPr>
              <a:t>Viewer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4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9DCDFA-46E7-4B47-83D5-32EF589C9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928" y="2595767"/>
            <a:ext cx="11260519" cy="707886"/>
          </a:xfrm>
        </p:spPr>
        <p:txBody>
          <a:bodyPr>
            <a:noAutofit/>
          </a:bodyPr>
          <a:lstStyle/>
          <a:p>
            <a:r>
              <a:rPr kumimoji="1" lang="en-US" altLang="ko-KR" sz="4200" spc="-40" dirty="0"/>
              <a:t>Service Icon (</a:t>
            </a:r>
            <a:r>
              <a:rPr lang="en" altLang="ko-KR" sz="4200" spc="-40" dirty="0"/>
              <a:t>Common for Light and Dark</a:t>
            </a:r>
            <a:r>
              <a:rPr kumimoji="1" lang="en-US" altLang="ko-KR" sz="4200" spc="-40" dirty="0"/>
              <a:t>)</a:t>
            </a:r>
            <a:endParaRPr kumimoji="1" lang="ko-KR" altLang="en-US" sz="4200" spc="-40" dirty="0"/>
          </a:p>
        </p:txBody>
      </p:sp>
    </p:spTree>
    <p:extLst>
      <p:ext uri="{BB962C8B-B14F-4D97-AF65-F5344CB8AC3E}">
        <p14:creationId xmlns:p14="http://schemas.microsoft.com/office/powerpoint/2010/main" val="7759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789A3F1E-DC0D-2A42-B244-D85B9418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2" y="3458522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07735-9C0A-0349-BFC7-176A6D4422B9}"/>
              </a:ext>
            </a:extLst>
          </p:cNvPr>
          <p:cNvSpPr txBox="1"/>
          <p:nvPr/>
        </p:nvSpPr>
        <p:spPr>
          <a:xfrm>
            <a:off x="382772" y="903767"/>
            <a:ext cx="1040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Compute</a:t>
            </a:r>
            <a:endParaRPr kumimoji="1"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CE27F-054A-D048-8154-6011CEEAE726}"/>
              </a:ext>
            </a:extLst>
          </p:cNvPr>
          <p:cNvSpPr txBox="1"/>
          <p:nvPr/>
        </p:nvSpPr>
        <p:spPr>
          <a:xfrm>
            <a:off x="382772" y="298408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Container</a:t>
            </a:r>
            <a:endParaRPr kumimoji="1"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7988E-B402-6542-9C31-2D1E9EE45ADD}"/>
              </a:ext>
            </a:extLst>
          </p:cNvPr>
          <p:cNvSpPr txBox="1"/>
          <p:nvPr/>
        </p:nvSpPr>
        <p:spPr>
          <a:xfrm>
            <a:off x="437019" y="406434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Container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17F70-CD84-174F-BF48-C0A2956DC753}"/>
              </a:ext>
            </a:extLst>
          </p:cNvPr>
          <p:cNvSpPr txBox="1"/>
          <p:nvPr/>
        </p:nvSpPr>
        <p:spPr>
          <a:xfrm>
            <a:off x="1637418" y="406434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NHN Kubernetes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Service(NKS)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0AA7E0-97BC-CDD7-D1DE-52CD9227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83" y="3458522"/>
            <a:ext cx="608400" cy="6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C3A93-9ADF-CB01-09FD-E5B3CC15B759}"/>
              </a:ext>
            </a:extLst>
          </p:cNvPr>
          <p:cNvSpPr txBox="1"/>
          <p:nvPr/>
        </p:nvSpPr>
        <p:spPr>
          <a:xfrm>
            <a:off x="3569377" y="406434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NHN Container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Registry(NCR)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338E1-2B80-E379-077F-64CAD79B2950}"/>
              </a:ext>
            </a:extLst>
          </p:cNvPr>
          <p:cNvSpPr txBox="1"/>
          <p:nvPr/>
        </p:nvSpPr>
        <p:spPr>
          <a:xfrm>
            <a:off x="2658635" y="40643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NHN Container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Service(NCS) 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4FCA13E7-A392-2527-188E-F4A1539FD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9383" y="3458522"/>
            <a:ext cx="609600" cy="6096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1768B901-89E9-909A-631C-6EBCCEEE5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9715" y="3458522"/>
            <a:ext cx="60960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71E72C-6A78-1F1F-F1E4-617703D35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903" y="1373791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36834D-2EE8-3EF5-8420-070A48222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2575" y="1373791"/>
            <a:ext cx="608400" cy="60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6E70BC-3A08-9CF1-2C38-47D83CC19E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0356" y="1373791"/>
            <a:ext cx="608400" cy="608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CCB8BA-8968-E8F1-9157-5E43085F16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0427" y="1373791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0E5D16-5559-0AA4-8902-FF0577781A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6065" y="1373791"/>
            <a:ext cx="608400" cy="608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F33D33-F510-145A-7661-15B5C1F96B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4352" y="1373791"/>
            <a:ext cx="608400" cy="608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32B8CDE-46CF-A754-7217-40626564A2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2300" y="1373791"/>
            <a:ext cx="608400" cy="608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8EBDD5-9223-D27C-2A28-3B41517DDB13}"/>
              </a:ext>
            </a:extLst>
          </p:cNvPr>
          <p:cNvSpPr txBox="1"/>
          <p:nvPr/>
        </p:nvSpPr>
        <p:spPr>
          <a:xfrm>
            <a:off x="382772" y="903767"/>
            <a:ext cx="1040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Compute</a:t>
            </a:r>
            <a:endParaRPr kumimoji="1"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C646EE-2254-0F2B-D944-0E1C6C7627ED}"/>
              </a:ext>
            </a:extLst>
          </p:cNvPr>
          <p:cNvSpPr txBox="1"/>
          <p:nvPr/>
        </p:nvSpPr>
        <p:spPr>
          <a:xfrm>
            <a:off x="463118" y="1983391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Compute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9BD043-0017-0B2E-DFFE-DA9E0347D995}"/>
              </a:ext>
            </a:extLst>
          </p:cNvPr>
          <p:cNvSpPr txBox="1"/>
          <p:nvPr/>
        </p:nvSpPr>
        <p:spPr>
          <a:xfrm>
            <a:off x="1896172" y="1983391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8F515-0D2E-D982-CFB6-A9ACA3C1E572}"/>
              </a:ext>
            </a:extLst>
          </p:cNvPr>
          <p:cNvSpPr txBox="1"/>
          <p:nvPr/>
        </p:nvSpPr>
        <p:spPr>
          <a:xfrm>
            <a:off x="2705617" y="198339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GPU 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AF34C-0D5E-81EC-C4C9-867BA4E9CAC3}"/>
              </a:ext>
            </a:extLst>
          </p:cNvPr>
          <p:cNvSpPr txBox="1"/>
          <p:nvPr/>
        </p:nvSpPr>
        <p:spPr>
          <a:xfrm>
            <a:off x="4765841" y="1983391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Image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16EB2-2AE2-5C34-A63C-1CA292F9C9E1}"/>
              </a:ext>
            </a:extLst>
          </p:cNvPr>
          <p:cNvSpPr txBox="1"/>
          <p:nvPr/>
        </p:nvSpPr>
        <p:spPr>
          <a:xfrm>
            <a:off x="6532562" y="1983391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Auto Scale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D970B4-AFBE-CE38-A5E9-BA47CE2B0F2D}"/>
              </a:ext>
            </a:extLst>
          </p:cNvPr>
          <p:cNvSpPr txBox="1"/>
          <p:nvPr/>
        </p:nvSpPr>
        <p:spPr>
          <a:xfrm>
            <a:off x="7458646" y="19833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System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Monitoring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40ECD2-487E-8B9D-61B0-7CE8BA4350FE}"/>
              </a:ext>
            </a:extLst>
          </p:cNvPr>
          <p:cNvSpPr txBox="1"/>
          <p:nvPr/>
        </p:nvSpPr>
        <p:spPr>
          <a:xfrm>
            <a:off x="3737723" y="19833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Template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2BBED26-E487-EBF3-5695-5EF9A14096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4965" y="1373791"/>
            <a:ext cx="601472" cy="6014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53228D7-FDFA-1C72-E060-36E4D5B2643C}"/>
              </a:ext>
            </a:extLst>
          </p:cNvPr>
          <p:cNvSpPr txBox="1"/>
          <p:nvPr/>
        </p:nvSpPr>
        <p:spPr>
          <a:xfrm>
            <a:off x="5514839" y="1983391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Image Builder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B98F4CE-2547-107F-B204-8C6C037BD3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9049" y="1373791"/>
            <a:ext cx="601472" cy="601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AB8C0-270D-312C-371D-0A3506974FBE}"/>
              </a:ext>
            </a:extLst>
          </p:cNvPr>
          <p:cNvSpPr txBox="1"/>
          <p:nvPr/>
        </p:nvSpPr>
        <p:spPr>
          <a:xfrm>
            <a:off x="8475603" y="1983391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Virtual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Desktop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48" name="Straight Connector 2">
            <a:extLst>
              <a:ext uri="{FF2B5EF4-FFF2-40B4-BE49-F238E27FC236}">
                <a16:creationId xmlns:a16="http://schemas.microsoft.com/office/drawing/2014/main" id="{9EB29230-7A55-16C4-5336-C194B5EF7DD2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0EC1180F-52FA-A14E-87D9-D35801AE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7" y="1374599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4BC1D3-213F-E745-8D54-51B8343A2B42}"/>
              </a:ext>
            </a:extLst>
          </p:cNvPr>
          <p:cNvSpPr txBox="1"/>
          <p:nvPr/>
        </p:nvSpPr>
        <p:spPr>
          <a:xfrm>
            <a:off x="382772" y="908512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Network</a:t>
            </a:r>
            <a:endParaRPr kumimoji="1"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60FCA6-9F04-F84F-933A-CE9B2E154023}"/>
              </a:ext>
            </a:extLst>
          </p:cNvPr>
          <p:cNvSpPr txBox="1"/>
          <p:nvPr/>
        </p:nvSpPr>
        <p:spPr>
          <a:xfrm>
            <a:off x="477270" y="1979517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Network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8274163-3DF6-8DDA-D259-72E3C13C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18" y="1374599"/>
            <a:ext cx="601472" cy="60147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BBD8192-94CC-F75D-4716-D6E0AD63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06" y="1374599"/>
            <a:ext cx="608400" cy="6084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1CB7550-493F-E704-0D6A-50C7FD51F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03" y="1374599"/>
            <a:ext cx="608400" cy="6084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FE90FC7-76EE-621E-BF2F-A98B3F4AA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241" y="1374599"/>
            <a:ext cx="608400" cy="6084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7623F4E-2043-9386-590A-6D1857877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401" y="1374599"/>
            <a:ext cx="608400" cy="6084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D1A419B-D8D8-79AE-B232-B88594220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148" y="1374599"/>
            <a:ext cx="608400" cy="6084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1A213C-FE22-C719-FFE1-1FA05CC4E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029" y="1374599"/>
            <a:ext cx="608400" cy="6084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61C1359-08C9-560C-5F99-3FD917B1DADF}"/>
              </a:ext>
            </a:extLst>
          </p:cNvPr>
          <p:cNvSpPr txBox="1"/>
          <p:nvPr/>
        </p:nvSpPr>
        <p:spPr>
          <a:xfrm>
            <a:off x="2010296" y="197951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VPC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FDC2C8-8B69-C601-207B-6F93461A3D21}"/>
              </a:ext>
            </a:extLst>
          </p:cNvPr>
          <p:cNvSpPr txBox="1"/>
          <p:nvPr/>
        </p:nvSpPr>
        <p:spPr>
          <a:xfrm>
            <a:off x="7405916" y="1979517"/>
            <a:ext cx="880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NAT Instance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D9EB2-758E-335A-F91D-E3655530FEDF}"/>
              </a:ext>
            </a:extLst>
          </p:cNvPr>
          <p:cNvSpPr txBox="1"/>
          <p:nvPr/>
        </p:nvSpPr>
        <p:spPr>
          <a:xfrm>
            <a:off x="3697115" y="1979517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Floating IP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7420F0-F6A8-705F-3838-0EAAE4BFC66C}"/>
              </a:ext>
            </a:extLst>
          </p:cNvPr>
          <p:cNvSpPr txBox="1"/>
          <p:nvPr/>
        </p:nvSpPr>
        <p:spPr>
          <a:xfrm>
            <a:off x="5467645" y="1979517"/>
            <a:ext cx="1013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Security Groups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AD774B-9494-38D8-9A2A-A9AF4DC8AB7B}"/>
              </a:ext>
            </a:extLst>
          </p:cNvPr>
          <p:cNvSpPr txBox="1"/>
          <p:nvPr/>
        </p:nvSpPr>
        <p:spPr>
          <a:xfrm>
            <a:off x="4598424" y="1979517"/>
            <a:ext cx="8723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Network ACL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B687A5-C80E-2722-6D76-A71765ECE067}"/>
              </a:ext>
            </a:extLst>
          </p:cNvPr>
          <p:cNvSpPr txBox="1"/>
          <p:nvPr/>
        </p:nvSpPr>
        <p:spPr>
          <a:xfrm>
            <a:off x="2833191" y="1979517"/>
            <a:ext cx="6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Network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Interface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A45488-48C2-A01B-9AC2-48AF784C8CE6}"/>
              </a:ext>
            </a:extLst>
          </p:cNvPr>
          <p:cNvSpPr txBox="1"/>
          <p:nvPr/>
        </p:nvSpPr>
        <p:spPr>
          <a:xfrm>
            <a:off x="6452734" y="1979517"/>
            <a:ext cx="917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Load Balancer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8793A6-F9C1-DF2D-5968-0A2A86233759}"/>
              </a:ext>
            </a:extLst>
          </p:cNvPr>
          <p:cNvSpPr txBox="1"/>
          <p:nvPr/>
        </p:nvSpPr>
        <p:spPr>
          <a:xfrm>
            <a:off x="5490796" y="3260341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Direct Connect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5CF403D-9C04-2011-26C9-15991D5A05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267" y="5534967"/>
            <a:ext cx="608400" cy="6084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409D33F-3B7F-ABB3-520E-823352D919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029" y="5534967"/>
            <a:ext cx="608400" cy="6084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AE2CF1FF-FFF5-D88C-5FF1-201E34BEFE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7153" y="5534967"/>
            <a:ext cx="608400" cy="6084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086FDF0E-28CA-6AE6-EA2D-FA6EC6EA73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0401" y="5534967"/>
            <a:ext cx="608400" cy="6084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393E3FA-DC3E-1630-451F-6F05ED9A1F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0154" y="5534967"/>
            <a:ext cx="608400" cy="6084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DDEAF96-8625-CFF0-0C94-AF9093AE39F2}"/>
              </a:ext>
            </a:extLst>
          </p:cNvPr>
          <p:cNvSpPr txBox="1"/>
          <p:nvPr/>
        </p:nvSpPr>
        <p:spPr>
          <a:xfrm>
            <a:off x="382772" y="5076941"/>
            <a:ext cx="895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Storage</a:t>
            </a:r>
            <a:endParaRPr kumimoji="1"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9E859A-B638-E660-89BB-820D21511101}"/>
              </a:ext>
            </a:extLst>
          </p:cNvPr>
          <p:cNvSpPr txBox="1"/>
          <p:nvPr/>
        </p:nvSpPr>
        <p:spPr>
          <a:xfrm>
            <a:off x="490957" y="614386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Storage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EDAB7E-CDDD-A2CB-D066-B79D0520942A}"/>
              </a:ext>
            </a:extLst>
          </p:cNvPr>
          <p:cNvSpPr txBox="1"/>
          <p:nvPr/>
        </p:nvSpPr>
        <p:spPr>
          <a:xfrm>
            <a:off x="1736985" y="6143865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Block Storage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CA8A63-92CB-4F6E-B782-9B2DE306F26B}"/>
              </a:ext>
            </a:extLst>
          </p:cNvPr>
          <p:cNvSpPr txBox="1"/>
          <p:nvPr/>
        </p:nvSpPr>
        <p:spPr>
          <a:xfrm>
            <a:off x="5674432" y="6143865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Backup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4BF67D-9B8B-DC6E-CC0E-998F2C4BC5F8}"/>
              </a:ext>
            </a:extLst>
          </p:cNvPr>
          <p:cNvSpPr txBox="1"/>
          <p:nvPr/>
        </p:nvSpPr>
        <p:spPr>
          <a:xfrm>
            <a:off x="6520060" y="614386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Data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Transporter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6F616E-35CD-D225-2808-9DB0F897721D}"/>
              </a:ext>
            </a:extLst>
          </p:cNvPr>
          <p:cNvSpPr txBox="1"/>
          <p:nvPr/>
        </p:nvSpPr>
        <p:spPr>
          <a:xfrm>
            <a:off x="4528693" y="6143865"/>
            <a:ext cx="1011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Object Storage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D315EF-139C-3B1A-B1B7-04F7F734605B}"/>
              </a:ext>
            </a:extLst>
          </p:cNvPr>
          <p:cNvSpPr txBox="1"/>
          <p:nvPr/>
        </p:nvSpPr>
        <p:spPr>
          <a:xfrm>
            <a:off x="9413387" y="1979517"/>
            <a:ext cx="6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Internet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Gateway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40796E2-2FE6-6FD5-F32B-0CD41B7130F9}"/>
              </a:ext>
            </a:extLst>
          </p:cNvPr>
          <p:cNvSpPr txBox="1"/>
          <p:nvPr/>
        </p:nvSpPr>
        <p:spPr>
          <a:xfrm>
            <a:off x="10352498" y="19795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Peering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Gateway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B7A339-D9D6-A145-5672-8EFE86090768}"/>
              </a:ext>
            </a:extLst>
          </p:cNvPr>
          <p:cNvSpPr txBox="1"/>
          <p:nvPr/>
        </p:nvSpPr>
        <p:spPr>
          <a:xfrm>
            <a:off x="2835342" y="32603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NAT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Gateway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41F54B-C25E-2251-C96A-20F48ABAA6AB}"/>
              </a:ext>
            </a:extLst>
          </p:cNvPr>
          <p:cNvSpPr txBox="1"/>
          <p:nvPr/>
        </p:nvSpPr>
        <p:spPr>
          <a:xfrm>
            <a:off x="3514767" y="326034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VPN Gateway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(Site-to-Site VPN) 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361B75-D0F8-776D-904C-78749B71124C}"/>
              </a:ext>
            </a:extLst>
          </p:cNvPr>
          <p:cNvSpPr txBox="1"/>
          <p:nvPr/>
        </p:nvSpPr>
        <p:spPr>
          <a:xfrm>
            <a:off x="4713720" y="3260341"/>
            <a:ext cx="6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Gateway</a:t>
            </a:r>
          </a:p>
        </p:txBody>
      </p:sp>
      <p:pic>
        <p:nvPicPr>
          <p:cNvPr id="47" name="그래픽 46">
            <a:extLst>
              <a:ext uri="{FF2B5EF4-FFF2-40B4-BE49-F238E27FC236}">
                <a16:creationId xmlns:a16="http://schemas.microsoft.com/office/drawing/2014/main" id="{E10DF99A-AF69-E293-5D0F-0701507E3F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22936" y="1374599"/>
            <a:ext cx="609600" cy="609600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FA7445FB-53BB-7F6E-F12D-F90419CCC5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2047" y="1374599"/>
            <a:ext cx="609600" cy="609600"/>
          </a:xfrm>
          <a:prstGeom prst="rect">
            <a:avLst/>
          </a:prstGeom>
        </p:spPr>
      </p:pic>
      <p:pic>
        <p:nvPicPr>
          <p:cNvPr id="126" name="그래픽 125">
            <a:extLst>
              <a:ext uri="{FF2B5EF4-FFF2-40B4-BE49-F238E27FC236}">
                <a16:creationId xmlns:a16="http://schemas.microsoft.com/office/drawing/2014/main" id="{8A9B67CD-2BD9-E6AB-A041-BCED366CD2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44891" y="2655423"/>
            <a:ext cx="609600" cy="609600"/>
          </a:xfrm>
          <a:prstGeom prst="rect">
            <a:avLst/>
          </a:prstGeom>
        </p:spPr>
      </p:pic>
      <p:pic>
        <p:nvPicPr>
          <p:cNvPr id="128" name="그래픽 127">
            <a:extLst>
              <a:ext uri="{FF2B5EF4-FFF2-40B4-BE49-F238E27FC236}">
                <a16:creationId xmlns:a16="http://schemas.microsoft.com/office/drawing/2014/main" id="{175C9A82-4D20-30D8-14FB-D7AFBE9F162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88010" y="2655423"/>
            <a:ext cx="609600" cy="609600"/>
          </a:xfrm>
          <a:prstGeom prst="rect">
            <a:avLst/>
          </a:prstGeom>
        </p:spPr>
      </p:pic>
      <p:pic>
        <p:nvPicPr>
          <p:cNvPr id="130" name="그래픽 129">
            <a:extLst>
              <a:ext uri="{FF2B5EF4-FFF2-40B4-BE49-F238E27FC236}">
                <a16:creationId xmlns:a16="http://schemas.microsoft.com/office/drawing/2014/main" id="{15432D8C-B94A-D65E-783D-CC09F0F5F5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23268" y="2655423"/>
            <a:ext cx="609600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E29C3B-7847-BBEC-F763-0C698782B34E}"/>
              </a:ext>
            </a:extLst>
          </p:cNvPr>
          <p:cNvSpPr txBox="1"/>
          <p:nvPr/>
        </p:nvSpPr>
        <p:spPr>
          <a:xfrm>
            <a:off x="2868731" y="6143865"/>
            <a:ext cx="567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NAS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D6849548-41B6-148A-5238-FABF1946F1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47548" y="553496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DFD60-F29F-73BB-D690-8C61A031DC53}"/>
              </a:ext>
            </a:extLst>
          </p:cNvPr>
          <p:cNvSpPr txBox="1"/>
          <p:nvPr/>
        </p:nvSpPr>
        <p:spPr>
          <a:xfrm>
            <a:off x="6578025" y="326034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Traffic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Mirroring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8E89D57-AA54-A2D0-5D20-DE271CDD45B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70263" y="2655423"/>
            <a:ext cx="609600" cy="609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08428C-BE22-97E8-F1B0-8EF80D0DC92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83406" y="5534967"/>
            <a:ext cx="608400" cy="60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373F8-5910-46CC-A63E-2CF0D158803D}"/>
              </a:ext>
            </a:extLst>
          </p:cNvPr>
          <p:cNvSpPr txBox="1"/>
          <p:nvPr/>
        </p:nvSpPr>
        <p:spPr>
          <a:xfrm>
            <a:off x="3794898" y="61438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NAS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(offline)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00B9628E-E399-CBFD-1B62-0CD2814DB33A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D48E9F0-74C3-98EB-9E43-DA4D86F8E65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547241" y="2655423"/>
            <a:ext cx="608400" cy="60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8C5AB-D6B7-0211-75DD-A357F8FB92C9}"/>
              </a:ext>
            </a:extLst>
          </p:cNvPr>
          <p:cNvSpPr txBox="1"/>
          <p:nvPr/>
        </p:nvSpPr>
        <p:spPr>
          <a:xfrm>
            <a:off x="7509903" y="326034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DNS Plus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D6FB03-8340-B648-D0F9-F9728420D50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10616" y="2655423"/>
            <a:ext cx="609600" cy="60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796AC3-3C32-C307-14B8-592607B764A1}"/>
              </a:ext>
            </a:extLst>
          </p:cNvPr>
          <p:cNvSpPr txBox="1"/>
          <p:nvPr/>
        </p:nvSpPr>
        <p:spPr>
          <a:xfrm>
            <a:off x="1827028" y="32666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Colocation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Gateway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4180FB79-DB4E-FB14-2392-6C6BEB8DF7C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903829" y="2655423"/>
            <a:ext cx="609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2900E8-BD98-AD74-A45A-F16132FD2A9F}"/>
              </a:ext>
            </a:extLst>
          </p:cNvPr>
          <p:cNvSpPr txBox="1"/>
          <p:nvPr/>
        </p:nvSpPr>
        <p:spPr>
          <a:xfrm>
            <a:off x="8388274" y="1979517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Transit Hub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23AAF82D-C787-28B9-20AC-5B0CCC4C1FD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484715" y="13745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17310249-9A27-AA41-AA57-4B554ADA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9" y="1374599"/>
            <a:ext cx="608400" cy="608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AF5A06A-A30F-8B40-AABA-807D2816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93" y="1374599"/>
            <a:ext cx="608400" cy="6084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51F676F-FE10-2A46-806B-F0663D989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259" y="1374599"/>
            <a:ext cx="608400" cy="608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5849FFE-E1A5-E140-9250-085A181E4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425" y="1374599"/>
            <a:ext cx="608400" cy="6084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D2A4CD8-1193-DF4A-A11C-10DF2E78C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241" y="1374599"/>
            <a:ext cx="608400" cy="608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C33A701-0CC4-0149-A2DD-5EB32DDE9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577" y="1374599"/>
            <a:ext cx="608400" cy="608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DF8D606-C010-3F4C-9E81-59017CDA4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650" y="1374599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CE27F-054A-D048-8154-6011CEEAE726}"/>
              </a:ext>
            </a:extLst>
          </p:cNvPr>
          <p:cNvSpPr txBox="1"/>
          <p:nvPr/>
        </p:nvSpPr>
        <p:spPr>
          <a:xfrm>
            <a:off x="382772" y="907089"/>
            <a:ext cx="1044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Database</a:t>
            </a:r>
            <a:endParaRPr kumimoji="1"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7988E-B402-6542-9C31-2D1E9EE45ADD}"/>
              </a:ext>
            </a:extLst>
          </p:cNvPr>
          <p:cNvSpPr txBox="1"/>
          <p:nvPr/>
        </p:nvSpPr>
        <p:spPr>
          <a:xfrm>
            <a:off x="462544" y="198596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Database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17F70-CD84-174F-BF48-C0A2956DC753}"/>
              </a:ext>
            </a:extLst>
          </p:cNvPr>
          <p:cNvSpPr txBox="1"/>
          <p:nvPr/>
        </p:nvSpPr>
        <p:spPr>
          <a:xfrm>
            <a:off x="1915340" y="19859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RDS for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MySQL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824CA9-867C-A14C-9FBC-ED33F6E9CB47}"/>
              </a:ext>
            </a:extLst>
          </p:cNvPr>
          <p:cNvSpPr txBox="1"/>
          <p:nvPr/>
        </p:nvSpPr>
        <p:spPr>
          <a:xfrm>
            <a:off x="3795362" y="19859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RDS for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MS-SQL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4BC1D3-213F-E745-8D54-51B8343A2B42}"/>
              </a:ext>
            </a:extLst>
          </p:cNvPr>
          <p:cNvSpPr txBox="1"/>
          <p:nvPr/>
        </p:nvSpPr>
        <p:spPr>
          <a:xfrm>
            <a:off x="382772" y="5070555"/>
            <a:ext cx="243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Hybrid &amp; Private Cloud</a:t>
            </a:r>
            <a:endParaRPr kumimoji="1"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879A50-FA54-624E-BDAD-18246F13BF90}"/>
              </a:ext>
            </a:extLst>
          </p:cNvPr>
          <p:cNvSpPr txBox="1"/>
          <p:nvPr/>
        </p:nvSpPr>
        <p:spPr>
          <a:xfrm>
            <a:off x="4682057" y="1985968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EasyCache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8D0709-4543-8D4F-8865-40EA93B375BC}"/>
              </a:ext>
            </a:extLst>
          </p:cNvPr>
          <p:cNvSpPr txBox="1"/>
          <p:nvPr/>
        </p:nvSpPr>
        <p:spPr>
          <a:xfrm>
            <a:off x="5677309" y="19859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MS-SQL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973BBB-7434-E847-9AC5-6B2CAF1CAF3F}"/>
              </a:ext>
            </a:extLst>
          </p:cNvPr>
          <p:cNvSpPr txBox="1"/>
          <p:nvPr/>
        </p:nvSpPr>
        <p:spPr>
          <a:xfrm>
            <a:off x="6619632" y="1985968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MySQL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D02724-FFB2-A248-ADC8-3E5EC4492BB7}"/>
              </a:ext>
            </a:extLst>
          </p:cNvPr>
          <p:cNvSpPr txBox="1"/>
          <p:nvPr/>
        </p:nvSpPr>
        <p:spPr>
          <a:xfrm>
            <a:off x="7470047" y="19859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PostgreSQL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7B7553-F6B4-864A-B25A-59CA88FE2674}"/>
              </a:ext>
            </a:extLst>
          </p:cNvPr>
          <p:cNvSpPr txBox="1"/>
          <p:nvPr/>
        </p:nvSpPr>
        <p:spPr>
          <a:xfrm>
            <a:off x="347190" y="614153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Hybrid &amp;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Private</a:t>
            </a:r>
            <a:r>
              <a: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Cloud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C01D8C-5BA4-9C43-B37B-8FC7888FE1DE}"/>
              </a:ext>
            </a:extLst>
          </p:cNvPr>
          <p:cNvSpPr txBox="1"/>
          <p:nvPr/>
        </p:nvSpPr>
        <p:spPr>
          <a:xfrm>
            <a:off x="1766261" y="6141537"/>
            <a:ext cx="8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NHN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Private</a:t>
            </a:r>
            <a:r>
              <a: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Cloud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0A9E2-E0B4-D14A-B90D-EC87ADAEF1CF}"/>
              </a:ext>
            </a:extLst>
          </p:cNvPr>
          <p:cNvSpPr txBox="1"/>
          <p:nvPr/>
        </p:nvSpPr>
        <p:spPr>
          <a:xfrm>
            <a:off x="2833840" y="1985968"/>
            <a:ext cx="6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RDS for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MariaDB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C37E70-EC5D-1B45-B584-699698CC8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1057" y="1374599"/>
            <a:ext cx="608400" cy="608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0E4D2A-938D-7343-8851-C38A968780D0}"/>
              </a:ext>
            </a:extLst>
          </p:cNvPr>
          <p:cNvSpPr txBox="1"/>
          <p:nvPr/>
        </p:nvSpPr>
        <p:spPr>
          <a:xfrm>
            <a:off x="8470391" y="1985968"/>
            <a:ext cx="6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CUBRID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95FB23-B482-BD45-AAD3-D045D2B303F7}"/>
              </a:ext>
            </a:extLst>
          </p:cNvPr>
          <p:cNvSpPr txBox="1"/>
          <p:nvPr/>
        </p:nvSpPr>
        <p:spPr>
          <a:xfrm>
            <a:off x="9430285" y="198596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MariaDB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8F3CC-5AC0-424A-B5CD-37E5907299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1390" y="1374599"/>
            <a:ext cx="608400" cy="608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67B3D29-3808-1348-930E-75DD7C0261CA}"/>
              </a:ext>
            </a:extLst>
          </p:cNvPr>
          <p:cNvSpPr txBox="1"/>
          <p:nvPr/>
        </p:nvSpPr>
        <p:spPr>
          <a:xfrm>
            <a:off x="10177240" y="1985968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Tibero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 Instance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B47F3BC7-8F5E-9FAC-D6A0-F42E91FB8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4979" y="5537695"/>
            <a:ext cx="609600" cy="6096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819DB420-9239-35BE-C835-32EC5FCF7E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04050" y="5536167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7D14FA-7769-3F7F-38BE-372C33BAE774}"/>
              </a:ext>
            </a:extLst>
          </p:cNvPr>
          <p:cNvSpPr txBox="1"/>
          <p:nvPr/>
        </p:nvSpPr>
        <p:spPr>
          <a:xfrm>
            <a:off x="1900913" y="326741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Redis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64C8D11-A1B7-F15E-3488-62077512DF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04050" y="2656145"/>
            <a:ext cx="609600" cy="609600"/>
          </a:xfrm>
          <a:prstGeom prst="rect">
            <a:avLst/>
          </a:prstGeom>
        </p:spPr>
      </p:pic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DC1DB590-775E-6536-9A25-F804B50AAA81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28BF6577-E6C8-819C-21B0-8D0A6DB6EC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20023" y="1374599"/>
            <a:ext cx="609600" cy="6096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F57347CF-B4D4-BB64-69A5-5910F5A34F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53339" y="13745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B78E8BE-A2EA-1A4A-B74C-04B37D00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8" y="5536167"/>
            <a:ext cx="608400" cy="608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56374C-6F42-3041-977C-FF686F5A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67" y="5536167"/>
            <a:ext cx="608400" cy="608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7CA72F-7386-3145-A2A8-ABEE6F001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741" y="5536167"/>
            <a:ext cx="608400" cy="608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C8FDF4C-9E51-F346-BBED-01AF98C05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649" y="5536167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CE27F-054A-D048-8154-6011CEEAE726}"/>
              </a:ext>
            </a:extLst>
          </p:cNvPr>
          <p:cNvSpPr txBox="1"/>
          <p:nvPr/>
        </p:nvSpPr>
        <p:spPr>
          <a:xfrm>
            <a:off x="382772" y="507460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Notification</a:t>
            </a:r>
            <a:endParaRPr kumimoji="1"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7988E-B402-6542-9C31-2D1E9EE45ADD}"/>
              </a:ext>
            </a:extLst>
          </p:cNvPr>
          <p:cNvSpPr txBox="1"/>
          <p:nvPr/>
        </p:nvSpPr>
        <p:spPr>
          <a:xfrm>
            <a:off x="392073" y="6147713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Notification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17F70-CD84-174F-BF48-C0A2956DC753}"/>
              </a:ext>
            </a:extLst>
          </p:cNvPr>
          <p:cNvSpPr txBox="1"/>
          <p:nvPr/>
        </p:nvSpPr>
        <p:spPr>
          <a:xfrm>
            <a:off x="1991482" y="614771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Push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824CA9-867C-A14C-9FBC-ED33F6E9CB47}"/>
              </a:ext>
            </a:extLst>
          </p:cNvPr>
          <p:cNvSpPr txBox="1"/>
          <p:nvPr/>
        </p:nvSpPr>
        <p:spPr>
          <a:xfrm>
            <a:off x="2947962" y="614771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SMS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879A50-FA54-624E-BDAD-18246F13BF90}"/>
              </a:ext>
            </a:extLst>
          </p:cNvPr>
          <p:cNvSpPr txBox="1"/>
          <p:nvPr/>
        </p:nvSpPr>
        <p:spPr>
          <a:xfrm>
            <a:off x="4800874" y="6147713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Email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8D0709-4543-8D4F-8865-40EA93B375BC}"/>
              </a:ext>
            </a:extLst>
          </p:cNvPr>
          <p:cNvSpPr txBox="1"/>
          <p:nvPr/>
        </p:nvSpPr>
        <p:spPr>
          <a:xfrm>
            <a:off x="5582244" y="61477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KakaoTalk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Bizmessage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198D84F-B599-EED7-0A79-C20BCC44F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78" y="3458558"/>
            <a:ext cx="608400" cy="6084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74C7114-0388-2799-0BE4-660AF0A02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649" y="3458558"/>
            <a:ext cx="608400" cy="6084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2083CC1C-CCA7-EDFC-1630-C8B8D78CDF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1511" y="3458558"/>
            <a:ext cx="608400" cy="608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16F3DA8-0262-56D0-EC59-2AE5E744AB3A}"/>
              </a:ext>
            </a:extLst>
          </p:cNvPr>
          <p:cNvSpPr txBox="1"/>
          <p:nvPr/>
        </p:nvSpPr>
        <p:spPr>
          <a:xfrm>
            <a:off x="382772" y="2989539"/>
            <a:ext cx="1748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Content Delivery</a:t>
            </a:r>
            <a:endParaRPr kumimoji="1"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96D4C6-C7AC-EC53-750B-2626202C2119}"/>
              </a:ext>
            </a:extLst>
          </p:cNvPr>
          <p:cNvSpPr txBox="1"/>
          <p:nvPr/>
        </p:nvSpPr>
        <p:spPr>
          <a:xfrm>
            <a:off x="253413" y="406281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Content Delivery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D07F38-1390-7572-6BC8-CA6D4D0C060A}"/>
              </a:ext>
            </a:extLst>
          </p:cNvPr>
          <p:cNvSpPr txBox="1"/>
          <p:nvPr/>
        </p:nvSpPr>
        <p:spPr>
          <a:xfrm>
            <a:off x="1993886" y="4062813"/>
            <a:ext cx="4299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CDN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570F30-6A35-1D2D-F347-959F6D8ABB4B}"/>
              </a:ext>
            </a:extLst>
          </p:cNvPr>
          <p:cNvSpPr txBox="1"/>
          <p:nvPr/>
        </p:nvSpPr>
        <p:spPr>
          <a:xfrm>
            <a:off x="2650605" y="4062813"/>
            <a:ext cx="1010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Image</a:t>
            </a:r>
            <a:r>
              <a: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Manager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C71DAD-6E20-75F3-D507-BEB3697F9E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928" y="1374599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1E6FE4-803B-8677-35D2-18A06CB338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511" y="1374599"/>
            <a:ext cx="608400" cy="60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26AEB0-1E13-28B3-33C5-6F9250E7E1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4649" y="1374599"/>
            <a:ext cx="608400" cy="60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198587-B05A-A857-AE8C-1E562C724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7363" y="1374599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31CD44-5DFA-B1A3-24A1-EC306301EB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8701" y="1374599"/>
            <a:ext cx="608400" cy="608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544B3D-181B-6C2C-5F7E-6A89D655E7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8666" y="1374599"/>
            <a:ext cx="608400" cy="60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27B07-50B3-B820-BDDF-9A5B3DDF398A}"/>
              </a:ext>
            </a:extLst>
          </p:cNvPr>
          <p:cNvSpPr txBox="1"/>
          <p:nvPr/>
        </p:nvSpPr>
        <p:spPr>
          <a:xfrm>
            <a:off x="382772" y="90504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Game</a:t>
            </a:r>
            <a:endParaRPr kumimoji="1"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41EC5-DC6C-9C57-E8A3-79D60032752E}"/>
              </a:ext>
            </a:extLst>
          </p:cNvPr>
          <p:cNvSpPr txBox="1"/>
          <p:nvPr/>
        </p:nvSpPr>
        <p:spPr>
          <a:xfrm>
            <a:off x="551510" y="1983923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Game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DD2E2-409A-950A-6FFF-5EB305C9E7E5}"/>
              </a:ext>
            </a:extLst>
          </p:cNvPr>
          <p:cNvSpPr txBox="1"/>
          <p:nvPr/>
        </p:nvSpPr>
        <p:spPr>
          <a:xfrm>
            <a:off x="1844006" y="198392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Gamebase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CFEC7-EBFC-462B-0FE3-E8957CBA061A}"/>
              </a:ext>
            </a:extLst>
          </p:cNvPr>
          <p:cNvSpPr txBox="1"/>
          <p:nvPr/>
        </p:nvSpPr>
        <p:spPr>
          <a:xfrm>
            <a:off x="2782853" y="198392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GameAnvil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206C12-0E49-36BF-1650-1602B8F86C93}"/>
              </a:ext>
            </a:extLst>
          </p:cNvPr>
          <p:cNvSpPr txBox="1"/>
          <p:nvPr/>
        </p:nvSpPr>
        <p:spPr>
          <a:xfrm>
            <a:off x="5549950" y="1983923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Leaderboard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2AF9C-E002-A3E0-3E8A-0A517AF10C84}"/>
              </a:ext>
            </a:extLst>
          </p:cNvPr>
          <p:cNvSpPr txBox="1"/>
          <p:nvPr/>
        </p:nvSpPr>
        <p:spPr>
          <a:xfrm>
            <a:off x="6548872" y="1983923"/>
            <a:ext cx="721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Launching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6C2AB-68A3-31BC-85DA-352B582D98D0}"/>
              </a:ext>
            </a:extLst>
          </p:cNvPr>
          <p:cNvSpPr txBox="1"/>
          <p:nvPr/>
        </p:nvSpPr>
        <p:spPr>
          <a:xfrm>
            <a:off x="7433219" y="1983923"/>
            <a:ext cx="81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Smart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Downloader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A488C-3427-B941-05BA-AB09FD4E2FC3}"/>
              </a:ext>
            </a:extLst>
          </p:cNvPr>
          <p:cNvSpPr txBox="1"/>
          <p:nvPr/>
        </p:nvSpPr>
        <p:spPr>
          <a:xfrm>
            <a:off x="4614874" y="1983923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GameStarter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2EACB1-87A9-C87A-6D93-235D3607DF36}"/>
              </a:ext>
            </a:extLst>
          </p:cNvPr>
          <p:cNvSpPr txBox="1"/>
          <p:nvPr/>
        </p:nvSpPr>
        <p:spPr>
          <a:xfrm>
            <a:off x="3739730" y="1983923"/>
            <a:ext cx="6960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GameTalk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53" name="그래픽 52">
            <a:extLst>
              <a:ext uri="{FF2B5EF4-FFF2-40B4-BE49-F238E27FC236}">
                <a16:creationId xmlns:a16="http://schemas.microsoft.com/office/drawing/2014/main" id="{6D57C150-4D1D-C70B-988B-1818D61362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2941" y="1374599"/>
            <a:ext cx="609600" cy="609600"/>
          </a:xfrm>
          <a:prstGeom prst="rect">
            <a:avLst/>
          </a:prstGeom>
        </p:spPr>
      </p:pic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DD6470F4-4C31-F195-4DA3-F283D62B6227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2843D9A9-B815-2D4A-315D-996E488A7FCB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래픽 7">
            <a:extLst>
              <a:ext uri="{FF2B5EF4-FFF2-40B4-BE49-F238E27FC236}">
                <a16:creationId xmlns:a16="http://schemas.microsoft.com/office/drawing/2014/main" id="{34442A57-7AA4-3D90-2081-1CD37D60BC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51511" y="5534967"/>
            <a:ext cx="60960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D374CE-3A10-BE91-44F4-7FE8AB9795FB}"/>
              </a:ext>
            </a:extLst>
          </p:cNvPr>
          <p:cNvSpPr txBox="1"/>
          <p:nvPr/>
        </p:nvSpPr>
        <p:spPr>
          <a:xfrm>
            <a:off x="3694408" y="61477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RCS</a:t>
            </a:r>
          </a:p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Bizmessage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85350EB-EB01-211A-3EFF-D575516E7B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83906" y="5534967"/>
            <a:ext cx="609600" cy="609600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163ED964-7534-6647-4EEC-93DA0A86E2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31079" y="13745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D01D09-FEFE-6040-A272-5770012B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8" y="5534059"/>
            <a:ext cx="608400" cy="60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750FAB-9A1C-3E45-BE36-318373C3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25" y="5534059"/>
            <a:ext cx="608400" cy="60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310A50-683D-6748-A893-63967700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073" y="5534059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DF6C4F-0DFD-CA4C-8BEF-DF756DB1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057" y="5534059"/>
            <a:ext cx="608400" cy="608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F064B2-4DD3-8446-8886-D78E5CC8F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18" y="5534059"/>
            <a:ext cx="608400" cy="608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08F213C-5C4B-0247-B98C-52E55CE34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618" y="5534059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07735-9C0A-0349-BFC7-176A6D4422B9}"/>
              </a:ext>
            </a:extLst>
          </p:cNvPr>
          <p:cNvSpPr txBox="1"/>
          <p:nvPr/>
        </p:nvSpPr>
        <p:spPr>
          <a:xfrm>
            <a:off x="389122" y="5070737"/>
            <a:ext cx="197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Application Service</a:t>
            </a:r>
            <a:endParaRPr kumimoji="1"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DD6D-2445-B94F-B818-3374A082453D}"/>
              </a:ext>
            </a:extLst>
          </p:cNvPr>
          <p:cNvSpPr txBox="1"/>
          <p:nvPr/>
        </p:nvSpPr>
        <p:spPr>
          <a:xfrm>
            <a:off x="402493" y="61440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Application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5DE0B-8B1D-5947-8FAE-922DC2AD236D}"/>
              </a:ext>
            </a:extLst>
          </p:cNvPr>
          <p:cNvSpPr txBox="1"/>
          <p:nvPr/>
        </p:nvSpPr>
        <p:spPr>
          <a:xfrm>
            <a:off x="1974074" y="6144011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Maps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6D60-C9C0-9943-B0C9-74F8339D090E}"/>
              </a:ext>
            </a:extLst>
          </p:cNvPr>
          <p:cNvSpPr txBox="1"/>
          <p:nvPr/>
        </p:nvSpPr>
        <p:spPr>
          <a:xfrm>
            <a:off x="2925066" y="6144011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ROLE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4307D-B417-D843-9CAD-019FF7EF124F}"/>
              </a:ext>
            </a:extLst>
          </p:cNvPr>
          <p:cNvSpPr txBox="1"/>
          <p:nvPr/>
        </p:nvSpPr>
        <p:spPr>
          <a:xfrm>
            <a:off x="4805834" y="6144011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RTCS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090A4-DC2E-5D40-9217-BB0A7B2C310F}"/>
              </a:ext>
            </a:extLst>
          </p:cNvPr>
          <p:cNvSpPr txBox="1"/>
          <p:nvPr/>
        </p:nvSpPr>
        <p:spPr>
          <a:xfrm>
            <a:off x="5635829" y="6144011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ShortURL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D73845-FD84-6B4A-B158-9EF06368E402}"/>
              </a:ext>
            </a:extLst>
          </p:cNvPr>
          <p:cNvSpPr txBox="1"/>
          <p:nvPr/>
        </p:nvSpPr>
        <p:spPr>
          <a:xfrm>
            <a:off x="3669478" y="6144011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API Gateway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75BBBF8-8AE3-F145-8CBF-E8BB82CB7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3047" y="5534059"/>
            <a:ext cx="608400" cy="608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C187718-DF8A-D34F-93F2-DFEC41F62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0998" y="5534059"/>
            <a:ext cx="608400" cy="608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F74BA27-3C5C-5D48-8C35-0B3802B85F1C}"/>
              </a:ext>
            </a:extLst>
          </p:cNvPr>
          <p:cNvSpPr txBox="1"/>
          <p:nvPr/>
        </p:nvSpPr>
        <p:spPr>
          <a:xfrm>
            <a:off x="6456643" y="6144011"/>
            <a:ext cx="901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JEUS Instance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00D04-95C2-7D40-9DCD-0A4C4C843BC8}"/>
              </a:ext>
            </a:extLst>
          </p:cNvPr>
          <p:cNvSpPr txBox="1"/>
          <p:nvPr/>
        </p:nvSpPr>
        <p:spPr>
          <a:xfrm>
            <a:off x="7547261" y="614401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WebtoB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05B3A94-1619-C07E-5958-2FC041B4F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78" y="3463708"/>
            <a:ext cx="608400" cy="6084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2AE34C3-CD4D-6A38-22B8-6CA774A6AE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7537" y="3463708"/>
            <a:ext cx="608400" cy="608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343218-31BA-57B3-2D27-68946467DA4F}"/>
              </a:ext>
            </a:extLst>
          </p:cNvPr>
          <p:cNvSpPr txBox="1"/>
          <p:nvPr/>
        </p:nvSpPr>
        <p:spPr>
          <a:xfrm>
            <a:off x="382772" y="2987879"/>
            <a:ext cx="184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Machine Learning</a:t>
            </a:r>
            <a:endParaRPr kumimoji="1"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D59DDE-BD94-A49F-8E1A-905B0660A041}"/>
              </a:ext>
            </a:extLst>
          </p:cNvPr>
          <p:cNvSpPr txBox="1"/>
          <p:nvPr/>
        </p:nvSpPr>
        <p:spPr>
          <a:xfrm>
            <a:off x="229368" y="4054803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Machine Learning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6FA75F-F0CD-47CF-01D2-88F27D17F852}"/>
              </a:ext>
            </a:extLst>
          </p:cNvPr>
          <p:cNvSpPr txBox="1"/>
          <p:nvPr/>
        </p:nvSpPr>
        <p:spPr>
          <a:xfrm>
            <a:off x="1691946" y="4054803"/>
            <a:ext cx="10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Deep Learning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8D56D-414F-3EA2-3409-FC3217CC65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28" y="1374599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19DD29-2A4A-01C5-3EC7-8F1728F67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4073" y="1374599"/>
            <a:ext cx="608400" cy="60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93593E-E868-BE0A-B24F-87104B4421EA}"/>
              </a:ext>
            </a:extLst>
          </p:cNvPr>
          <p:cNvSpPr txBox="1"/>
          <p:nvPr/>
        </p:nvSpPr>
        <p:spPr>
          <a:xfrm>
            <a:off x="388545" y="904644"/>
            <a:ext cx="111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AI Service</a:t>
            </a:r>
            <a:endParaRPr kumimoji="1"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D7262-B0F6-3B82-EB24-10422B5B51E2}"/>
              </a:ext>
            </a:extLst>
          </p:cNvPr>
          <p:cNvSpPr txBox="1"/>
          <p:nvPr/>
        </p:nvSpPr>
        <p:spPr>
          <a:xfrm>
            <a:off x="447314" y="1977173"/>
            <a:ext cx="6976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AI Service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6A8CA-70D6-BB60-7B5D-556D7534A37D}"/>
              </a:ext>
            </a:extLst>
          </p:cNvPr>
          <p:cNvSpPr txBox="1"/>
          <p:nvPr/>
        </p:nvSpPr>
        <p:spPr>
          <a:xfrm>
            <a:off x="1660687" y="1977173"/>
            <a:ext cx="1095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Face Recognition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17211F0-670E-1DF3-8BFD-780267EC24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8171" y="1374599"/>
            <a:ext cx="608400" cy="608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E8FCF1-6762-087D-57CF-6382468E9D97}"/>
              </a:ext>
            </a:extLst>
          </p:cNvPr>
          <p:cNvSpPr txBox="1"/>
          <p:nvPr/>
        </p:nvSpPr>
        <p:spPr>
          <a:xfrm>
            <a:off x="2784064" y="197717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AI Fashion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04D0E-E3D8-D8C3-343E-3BFB2B796943}"/>
              </a:ext>
            </a:extLst>
          </p:cNvPr>
          <p:cNvSpPr txBox="1"/>
          <p:nvPr/>
        </p:nvSpPr>
        <p:spPr>
          <a:xfrm>
            <a:off x="3880273" y="1977173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OCR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1080B2-5F64-57F1-D376-F8390FDBE891}"/>
              </a:ext>
            </a:extLst>
          </p:cNvPr>
          <p:cNvSpPr txBox="1"/>
          <p:nvPr/>
        </p:nvSpPr>
        <p:spPr>
          <a:xfrm>
            <a:off x="4602253" y="1977173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Vehicle Plate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Recognizer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F7A125-A0EA-411E-3EF6-841EA2A47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7618" y="1374599"/>
            <a:ext cx="608400" cy="608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368591A-9AA3-A8D2-6A0D-CE5FEE33B8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9397" y="1374599"/>
            <a:ext cx="608400" cy="608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C47549C-6A39-735B-B84E-CB87C6495AA1}"/>
              </a:ext>
            </a:extLst>
          </p:cNvPr>
          <p:cNvSpPr txBox="1"/>
          <p:nvPr/>
        </p:nvSpPr>
        <p:spPr>
          <a:xfrm>
            <a:off x="5487551" y="1977173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Text to Speech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54E1D-A9A1-6E16-95DD-C18DBF64ACA9}"/>
              </a:ext>
            </a:extLst>
          </p:cNvPr>
          <p:cNvSpPr txBox="1"/>
          <p:nvPr/>
        </p:nvSpPr>
        <p:spPr>
          <a:xfrm>
            <a:off x="6422980" y="1977173"/>
            <a:ext cx="968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Speech to Text</a:t>
            </a:r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2746501A-BD8A-8EC9-76C6-2722520B4B19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6184F6B7-8E79-730D-28DC-3F142EC99AF9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A371CC-2810-CFE1-36E6-BD495F6F17BC}"/>
              </a:ext>
            </a:extLst>
          </p:cNvPr>
          <p:cNvSpPr txBox="1"/>
          <p:nvPr/>
        </p:nvSpPr>
        <p:spPr>
          <a:xfrm>
            <a:off x="2719739" y="4054803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AI </a:t>
            </a:r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EasyMaker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C58EA1F6-4AEA-BD7C-EE30-CEAF1E2B8E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8171" y="3462508"/>
            <a:ext cx="609600" cy="6096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68C3BE-1BF2-81C3-8D2A-A07A8F11DE1E}"/>
              </a:ext>
            </a:extLst>
          </p:cNvPr>
          <p:cNvSpPr txBox="1"/>
          <p:nvPr/>
        </p:nvSpPr>
        <p:spPr>
          <a:xfrm>
            <a:off x="8400890" y="6144011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File-Crafter</a:t>
            </a:r>
          </a:p>
        </p:txBody>
      </p:sp>
      <p:pic>
        <p:nvPicPr>
          <p:cNvPr id="49" name="그래픽 48">
            <a:extLst>
              <a:ext uri="{FF2B5EF4-FFF2-40B4-BE49-F238E27FC236}">
                <a16:creationId xmlns:a16="http://schemas.microsoft.com/office/drawing/2014/main" id="{A971F48A-9B72-4031-C96B-2A992EF4A9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83670" y="5532859"/>
            <a:ext cx="609600" cy="609600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6EB2A5D-D390-0524-47A1-1D3640B04F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27818" y="1374599"/>
            <a:ext cx="609600" cy="609600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208B4729-8F81-24F2-54FE-2F4633CCB2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85425" y="13745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4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063B9C-7C2B-0A42-8205-60F7047D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40" y="5540072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DD6D-2445-B94F-B818-3374A082453D}"/>
              </a:ext>
            </a:extLst>
          </p:cNvPr>
          <p:cNvSpPr txBox="1"/>
          <p:nvPr/>
        </p:nvSpPr>
        <p:spPr>
          <a:xfrm>
            <a:off x="464015" y="614299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Data &amp;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Analytics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5DE0B-8B1D-5947-8FAE-922DC2AD236D}"/>
              </a:ext>
            </a:extLst>
          </p:cNvPr>
          <p:cNvSpPr txBox="1"/>
          <p:nvPr/>
        </p:nvSpPr>
        <p:spPr>
          <a:xfrm>
            <a:off x="1786890" y="6142993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Log &amp; Crash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Search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D3ECAA2-7FFE-9852-F724-32E44CE66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9" y="3458558"/>
            <a:ext cx="608400" cy="608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39DD3B0-3FE2-0961-4B21-AC2ABD46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29" y="3458558"/>
            <a:ext cx="608400" cy="608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5CB66E-2FBC-56C9-1308-FAFC9503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440" y="3458558"/>
            <a:ext cx="608400" cy="608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BA22B33-2A56-5385-C420-9D53CB906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051" y="3458558"/>
            <a:ext cx="608400" cy="608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9954AE-B5DE-68D2-0000-8420BAEF5540}"/>
              </a:ext>
            </a:extLst>
          </p:cNvPr>
          <p:cNvSpPr txBox="1"/>
          <p:nvPr/>
        </p:nvSpPr>
        <p:spPr>
          <a:xfrm>
            <a:off x="388545" y="2991681"/>
            <a:ext cx="80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Search</a:t>
            </a:r>
            <a:endParaRPr kumimoji="1"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BFECB3-9240-206D-1E94-611314CA6E35}"/>
              </a:ext>
            </a:extLst>
          </p:cNvPr>
          <p:cNvSpPr txBox="1"/>
          <p:nvPr/>
        </p:nvSpPr>
        <p:spPr>
          <a:xfrm>
            <a:off x="520922" y="40621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Search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30045-D21C-B93A-6574-9DC888820D7E}"/>
              </a:ext>
            </a:extLst>
          </p:cNvPr>
          <p:cNvSpPr txBox="1"/>
          <p:nvPr/>
        </p:nvSpPr>
        <p:spPr>
          <a:xfrm>
            <a:off x="1769257" y="4062109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Cloud 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39B108-BA45-D15B-21A2-0C1CF4F05C69}"/>
              </a:ext>
            </a:extLst>
          </p:cNvPr>
          <p:cNvSpPr txBox="1"/>
          <p:nvPr/>
        </p:nvSpPr>
        <p:spPr>
          <a:xfrm>
            <a:off x="2692161" y="4062109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Autocomplete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4CD04D-2BC8-886C-3474-08E70CE0433B}"/>
              </a:ext>
            </a:extLst>
          </p:cNvPr>
          <p:cNvSpPr txBox="1"/>
          <p:nvPr/>
        </p:nvSpPr>
        <p:spPr>
          <a:xfrm>
            <a:off x="3644717" y="406210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Corporation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Search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95A9420A-13B0-73CB-AE41-7B7142BEB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579" y="5540072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9EB96-2E1C-EDCF-93C2-5C7D738DA942}"/>
              </a:ext>
            </a:extLst>
          </p:cNvPr>
          <p:cNvSpPr txBox="1"/>
          <p:nvPr/>
        </p:nvSpPr>
        <p:spPr>
          <a:xfrm>
            <a:off x="382772" y="5069719"/>
            <a:ext cx="1751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Data &amp; Analytics</a:t>
            </a:r>
            <a:endParaRPr kumimoji="1"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E739A-F6B7-CF8A-76A4-2C4FD2CBD9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29" y="1374599"/>
            <a:ext cx="608400" cy="6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1A8A59-1613-1754-A80E-1E6070EDCD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4440" y="1374599"/>
            <a:ext cx="608400" cy="60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3F2D7-3C3E-E0C7-5107-80734E3FD234}"/>
              </a:ext>
            </a:extLst>
          </p:cNvPr>
          <p:cNvSpPr txBox="1"/>
          <p:nvPr/>
        </p:nvSpPr>
        <p:spPr>
          <a:xfrm>
            <a:off x="382772" y="906256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Mobile Service</a:t>
            </a:r>
            <a:endParaRPr kumimoji="1"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F5DD4-EBF2-7B96-3ACD-685C34544EE2}"/>
              </a:ext>
            </a:extLst>
          </p:cNvPr>
          <p:cNvSpPr txBox="1"/>
          <p:nvPr/>
        </p:nvSpPr>
        <p:spPr>
          <a:xfrm>
            <a:off x="310065" y="199007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Mobile Service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4CE34-0021-7875-0ACA-746F422973EC}"/>
              </a:ext>
            </a:extLst>
          </p:cNvPr>
          <p:cNvSpPr txBox="1"/>
          <p:nvPr/>
        </p:nvSpPr>
        <p:spPr>
          <a:xfrm>
            <a:off x="2030546" y="1990074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3EDED-AD21-F8D1-8DB1-B2B23D3FFDE3}"/>
              </a:ext>
            </a:extLst>
          </p:cNvPr>
          <p:cNvSpPr txBox="1"/>
          <p:nvPr/>
        </p:nvSpPr>
        <p:spPr>
          <a:xfrm>
            <a:off x="2819316" y="6142993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DataFlow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95629-FB38-E02B-EF4E-057E27247EC3}"/>
              </a:ext>
            </a:extLst>
          </p:cNvPr>
          <p:cNvSpPr txBox="1"/>
          <p:nvPr/>
        </p:nvSpPr>
        <p:spPr>
          <a:xfrm>
            <a:off x="3714367" y="6142993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DataQuery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2D9AD-F843-0679-908F-FF7AE52D95D8}"/>
              </a:ext>
            </a:extLst>
          </p:cNvPr>
          <p:cNvSpPr txBox="1"/>
          <p:nvPr/>
        </p:nvSpPr>
        <p:spPr>
          <a:xfrm>
            <a:off x="4722278" y="614299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Kafka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4D4B8426-3384-552F-0283-FC47F88EB2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51366" y="5540072"/>
            <a:ext cx="609600" cy="6096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4017C7BC-A8D5-BD9D-E363-205FA73686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4088" y="5540072"/>
            <a:ext cx="609600" cy="6096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6D1A0D3E-79D0-BF08-BE13-6388A9DA44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28680" y="5540072"/>
            <a:ext cx="609600" cy="609600"/>
          </a:xfrm>
          <a:prstGeom prst="rect">
            <a:avLst/>
          </a:prstGeom>
        </p:spPr>
      </p:pic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98C985B8-66C1-86BD-5134-4B87014997EC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E16ACC97-FCD5-5C5B-A74D-733A163CA1AD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34F77B-B002-10D8-ADD2-451E2C697C35}"/>
              </a:ext>
            </a:extLst>
          </p:cNvPr>
          <p:cNvSpPr txBox="1"/>
          <p:nvPr/>
        </p:nvSpPr>
        <p:spPr>
          <a:xfrm>
            <a:off x="4645333" y="4062109"/>
            <a:ext cx="76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Word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Suggestion</a:t>
            </a: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084FAD2A-DC82-45DA-F6F0-A9064637F5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29880" y="34573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423F08-4B06-EB40-8CF3-E50A0806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0" y="5536066"/>
            <a:ext cx="608400" cy="6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C87DDF-6639-6C43-9A42-F7E9E69B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97" y="5536066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DD6D-2445-B94F-B818-3374A082453D}"/>
              </a:ext>
            </a:extLst>
          </p:cNvPr>
          <p:cNvSpPr txBox="1"/>
          <p:nvPr/>
        </p:nvSpPr>
        <p:spPr>
          <a:xfrm>
            <a:off x="578216" y="6145492"/>
            <a:ext cx="420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Bill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5DE0B-8B1D-5947-8FAE-922DC2AD236D}"/>
              </a:ext>
            </a:extLst>
          </p:cNvPr>
          <p:cNvSpPr txBox="1"/>
          <p:nvPr/>
        </p:nvSpPr>
        <p:spPr>
          <a:xfrm>
            <a:off x="1997543" y="6145492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eTax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20CCA17-55D1-5EC9-4A62-5EC7E8C0B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70" y="3458558"/>
            <a:ext cx="608400" cy="608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E0BB181-06C6-E013-6A9A-335A7A84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33" y="3458558"/>
            <a:ext cx="608400" cy="608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2932E0E-C486-55FB-2ED9-D4839578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497" y="3458558"/>
            <a:ext cx="608400" cy="6084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B559856-9617-D79A-EA52-3ADDC0ABD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051" y="3458558"/>
            <a:ext cx="608400" cy="608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D8EC7DA-4E9C-6871-CE02-44D3C7BD05B2}"/>
              </a:ext>
            </a:extLst>
          </p:cNvPr>
          <p:cNvSpPr txBox="1"/>
          <p:nvPr/>
        </p:nvSpPr>
        <p:spPr>
          <a:xfrm>
            <a:off x="382772" y="2989911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Management</a:t>
            </a:r>
            <a:endParaRPr kumimoji="1"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A97F1D-61FD-329D-A728-1E198F6C4F80}"/>
              </a:ext>
            </a:extLst>
          </p:cNvPr>
          <p:cNvSpPr txBox="1"/>
          <p:nvPr/>
        </p:nvSpPr>
        <p:spPr>
          <a:xfrm>
            <a:off x="348987" y="4061173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Management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06EE7-D962-BCA9-63F2-54B48233F67B}"/>
              </a:ext>
            </a:extLst>
          </p:cNvPr>
          <p:cNvSpPr txBox="1"/>
          <p:nvPr/>
        </p:nvSpPr>
        <p:spPr>
          <a:xfrm>
            <a:off x="1869303" y="4061173"/>
            <a:ext cx="676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1A28D5-63E7-CCD6-2DE3-5D60EB0B3E17}"/>
              </a:ext>
            </a:extLst>
          </p:cNvPr>
          <p:cNvSpPr txBox="1"/>
          <p:nvPr/>
        </p:nvSpPr>
        <p:spPr>
          <a:xfrm>
            <a:off x="3703370" y="40611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Monitoring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34BAD3-7591-B929-9870-52C984812B1C}"/>
              </a:ext>
            </a:extLst>
          </p:cNvPr>
          <p:cNvSpPr txBox="1"/>
          <p:nvPr/>
        </p:nvSpPr>
        <p:spPr>
          <a:xfrm>
            <a:off x="4633236" y="406117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 Certificate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810649-A476-FE2D-CBB9-B80E04934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20" y="1374599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3F30DF-8FE2-8358-D48D-838319310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8669" y="1374599"/>
            <a:ext cx="608400" cy="60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49392B-DD6C-A58C-E7E4-88157B574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3497" y="1374599"/>
            <a:ext cx="608400" cy="60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DCD438-0139-E275-674B-2F8620ACFB22}"/>
              </a:ext>
            </a:extLst>
          </p:cNvPr>
          <p:cNvSpPr txBox="1"/>
          <p:nvPr/>
        </p:nvSpPr>
        <p:spPr>
          <a:xfrm>
            <a:off x="382772" y="906172"/>
            <a:ext cx="1086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Dev Tools</a:t>
            </a:r>
            <a:endParaRPr kumimoji="1"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0DB41-0301-E464-EA4A-BC5640519ADB}"/>
              </a:ext>
            </a:extLst>
          </p:cNvPr>
          <p:cNvSpPr txBox="1"/>
          <p:nvPr/>
        </p:nvSpPr>
        <p:spPr>
          <a:xfrm>
            <a:off x="442701" y="1985051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Dev Tools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1A67F-B305-7AEB-2D0A-4DFD2B06B122}"/>
              </a:ext>
            </a:extLst>
          </p:cNvPr>
          <p:cNvSpPr txBox="1"/>
          <p:nvPr/>
        </p:nvSpPr>
        <p:spPr>
          <a:xfrm>
            <a:off x="1908577" y="1985051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7CEBF-A5EE-F8DD-1F98-191AA228CBA8}"/>
              </a:ext>
            </a:extLst>
          </p:cNvPr>
          <p:cNvSpPr txBox="1"/>
          <p:nvPr/>
        </p:nvSpPr>
        <p:spPr>
          <a:xfrm>
            <a:off x="2876191" y="198505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Deploy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AD848-EE6B-CB5F-7CDD-338406D0AF51}"/>
              </a:ext>
            </a:extLst>
          </p:cNvPr>
          <p:cNvSpPr txBox="1"/>
          <p:nvPr/>
        </p:nvSpPr>
        <p:spPr>
          <a:xfrm>
            <a:off x="382772" y="5069719"/>
            <a:ext cx="70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Bill</a:t>
            </a:r>
            <a:endParaRPr kumimoji="1" lang="ko-KR" altLang="en-US" sz="1600" dirty="0"/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E9443938-8AA4-D08E-447D-B0F2A05E022A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3C364C49-6571-5A20-95C3-149EC506112A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FC8578-0C67-6267-9D91-C99962DAEB7E}"/>
              </a:ext>
            </a:extLst>
          </p:cNvPr>
          <p:cNvSpPr txBox="1"/>
          <p:nvPr/>
        </p:nvSpPr>
        <p:spPr>
          <a:xfrm>
            <a:off x="2721300" y="4061173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Support Plan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D6FDBFAA-5C66-9F61-A9E4-983194BEE4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48468" y="34573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807A6D-9448-7E4E-92D5-24741E87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08" y="5536167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DD6D-2445-B94F-B818-3374A082453D}"/>
              </a:ext>
            </a:extLst>
          </p:cNvPr>
          <p:cNvSpPr txBox="1"/>
          <p:nvPr/>
        </p:nvSpPr>
        <p:spPr>
          <a:xfrm>
            <a:off x="406135" y="61430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Dooray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! | 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Groupware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5DE0B-8B1D-5947-8FAE-922DC2AD236D}"/>
              </a:ext>
            </a:extLst>
          </p:cNvPr>
          <p:cNvSpPr txBox="1"/>
          <p:nvPr/>
        </p:nvSpPr>
        <p:spPr>
          <a:xfrm>
            <a:off x="1678163" y="614309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Communication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Board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4FAAB-CE5E-8640-9038-95C29CBE8FF1}"/>
              </a:ext>
            </a:extLst>
          </p:cNvPr>
          <p:cNvSpPr txBox="1"/>
          <p:nvPr/>
        </p:nvSpPr>
        <p:spPr>
          <a:xfrm>
            <a:off x="2812070" y="6143093"/>
            <a:ext cx="6815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Workflow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E90B787-F4C6-513F-2E3D-666041E9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69" y="3458558"/>
            <a:ext cx="608400" cy="608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4F152-9F45-A0CB-46ED-E2C3532D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08" y="3458558"/>
            <a:ext cx="608400" cy="608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DBC2F7E-8F1C-C987-DAE3-90F717E76037}"/>
              </a:ext>
            </a:extLst>
          </p:cNvPr>
          <p:cNvSpPr txBox="1"/>
          <p:nvPr/>
        </p:nvSpPr>
        <p:spPr>
          <a:xfrm>
            <a:off x="382771" y="2991128"/>
            <a:ext cx="154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Dooray</a:t>
            </a:r>
            <a:r>
              <a:rPr kumimoji="1" lang="en-US" altLang="ko-KR" sz="1600" dirty="0"/>
              <a:t>! | ERP</a:t>
            </a:r>
            <a:endParaRPr kumimoji="1"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BF1FD-6FD2-A724-CCB1-4D33EE79CD93}"/>
              </a:ext>
            </a:extLst>
          </p:cNvPr>
          <p:cNvSpPr txBox="1"/>
          <p:nvPr/>
        </p:nvSpPr>
        <p:spPr>
          <a:xfrm>
            <a:off x="297649" y="4063777"/>
            <a:ext cx="975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Dooray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! | ERP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0E39E0-EDA8-92A5-B764-60BDC9C62662}"/>
              </a:ext>
            </a:extLst>
          </p:cNvPr>
          <p:cNvSpPr txBox="1"/>
          <p:nvPr/>
        </p:nvSpPr>
        <p:spPr>
          <a:xfrm>
            <a:off x="1873730" y="4063777"/>
            <a:ext cx="6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Human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Resource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EECCC-B13A-D5DA-FFD2-67F8760E1A09}"/>
              </a:ext>
            </a:extLst>
          </p:cNvPr>
          <p:cNvSpPr txBox="1"/>
          <p:nvPr/>
        </p:nvSpPr>
        <p:spPr>
          <a:xfrm>
            <a:off x="2861764" y="4063777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Finance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DFB1BB-6253-75E3-90B4-42C46EF2E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6" y="1374599"/>
            <a:ext cx="608400" cy="60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686742-DAAD-FDB2-DD24-46E9F66AE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13" y="1374599"/>
            <a:ext cx="608400" cy="60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5E5FDE-BEC2-8867-F9CE-9A5355BD0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258" y="1374599"/>
            <a:ext cx="608400" cy="60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8F4BD1-714F-8746-243A-941762627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786" y="1374599"/>
            <a:ext cx="608400" cy="60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A94DB9-EF22-D474-8103-3FF3228D3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6380" y="1374599"/>
            <a:ext cx="608400" cy="608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3415BE-63D7-44CC-042C-CBA84CB23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669" y="1374599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4617EE-426B-45F2-A18E-564290BD2F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9908" y="1374599"/>
            <a:ext cx="608400" cy="608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211360-5C75-CCE8-84F4-B4A56904F9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2267" y="1374599"/>
            <a:ext cx="608400" cy="608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6ACDDB-0EDF-252A-4003-F9BB41E9D899}"/>
              </a:ext>
            </a:extLst>
          </p:cNvPr>
          <p:cNvSpPr txBox="1"/>
          <p:nvPr/>
        </p:nvSpPr>
        <p:spPr>
          <a:xfrm>
            <a:off x="382772" y="90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/>
              <a:t>Dooray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AE242-5961-17E4-7779-FA419889EA8A}"/>
              </a:ext>
            </a:extLst>
          </p:cNvPr>
          <p:cNvSpPr txBox="1"/>
          <p:nvPr/>
        </p:nvSpPr>
        <p:spPr>
          <a:xfrm>
            <a:off x="487888" y="1989228"/>
            <a:ext cx="595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Dooray</a:t>
            </a:r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!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451AE-8002-79FE-7BC2-66DC12A90C6B}"/>
              </a:ext>
            </a:extLst>
          </p:cNvPr>
          <p:cNvSpPr txBox="1"/>
          <p:nvPr/>
        </p:nvSpPr>
        <p:spPr>
          <a:xfrm>
            <a:off x="1931437" y="1989228"/>
            <a:ext cx="5453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9A38B-CFBD-9E09-2672-FCB59135FBAB}"/>
              </a:ext>
            </a:extLst>
          </p:cNvPr>
          <p:cNvSpPr txBox="1"/>
          <p:nvPr/>
        </p:nvSpPr>
        <p:spPr>
          <a:xfrm>
            <a:off x="2776003" y="1989228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Messenger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F13A9-469C-1059-264F-27D2A3789DB9}"/>
              </a:ext>
            </a:extLst>
          </p:cNvPr>
          <p:cNvSpPr txBox="1"/>
          <p:nvPr/>
        </p:nvSpPr>
        <p:spPr>
          <a:xfrm>
            <a:off x="3883161" y="198922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D2404-2F88-AC3D-7D4C-0AD34B937217}"/>
              </a:ext>
            </a:extLst>
          </p:cNvPr>
          <p:cNvSpPr txBox="1"/>
          <p:nvPr/>
        </p:nvSpPr>
        <p:spPr>
          <a:xfrm>
            <a:off x="4700205" y="198922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Calendar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331321-F75F-6ED6-2AD2-F194455CFE2D}"/>
              </a:ext>
            </a:extLst>
          </p:cNvPr>
          <p:cNvSpPr txBox="1"/>
          <p:nvPr/>
        </p:nvSpPr>
        <p:spPr>
          <a:xfrm>
            <a:off x="5741079" y="1989228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Drive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1E0D40-8CDF-2CBE-C0C8-CAB499342E1B}"/>
              </a:ext>
            </a:extLst>
          </p:cNvPr>
          <p:cNvSpPr txBox="1"/>
          <p:nvPr/>
        </p:nvSpPr>
        <p:spPr>
          <a:xfrm>
            <a:off x="6581519" y="1989228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Contacts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E5163A-C98F-325C-8E87-640647B8F137}"/>
              </a:ext>
            </a:extLst>
          </p:cNvPr>
          <p:cNvSpPr txBox="1"/>
          <p:nvPr/>
        </p:nvSpPr>
        <p:spPr>
          <a:xfrm>
            <a:off x="7641722" y="1989228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Wiki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6E0D6-C114-6554-5860-7BE5616B34E5}"/>
              </a:ext>
            </a:extLst>
          </p:cNvPr>
          <p:cNvSpPr txBox="1"/>
          <p:nvPr/>
        </p:nvSpPr>
        <p:spPr>
          <a:xfrm>
            <a:off x="389122" y="5069719"/>
            <a:ext cx="2129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/>
              <a:t>Dooray</a:t>
            </a:r>
            <a:r>
              <a:rPr kumimoji="1" lang="en-US" altLang="ko-KR" sz="1600" dirty="0"/>
              <a:t>! | Groupware</a:t>
            </a:r>
            <a:endParaRPr kumimoji="1" lang="ko-KR" altLang="en-US" sz="1600" dirty="0"/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526C9E69-78BA-D780-93A3-2999DAAC467F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2FF78EC6-C614-E89B-A8CD-F4642632C95B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래픽 7">
            <a:extLst>
              <a:ext uri="{FF2B5EF4-FFF2-40B4-BE49-F238E27FC236}">
                <a16:creationId xmlns:a16="http://schemas.microsoft.com/office/drawing/2014/main" id="{CFCBDC8F-355D-D175-3C0C-2D0F9D2C6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06" y="3458558"/>
            <a:ext cx="609600" cy="609600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E7BC1874-F1E9-0FBD-7ED1-CD1422DF9A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1206" y="5534967"/>
            <a:ext cx="609600" cy="6096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F98B299-83B8-9DE6-683A-C330A90A25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8669" y="55349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503154-E438-BD48-B8BF-72E301EA604D}"/>
              </a:ext>
            </a:extLst>
          </p:cNvPr>
          <p:cNvSpPr txBox="1"/>
          <p:nvPr/>
        </p:nvSpPr>
        <p:spPr>
          <a:xfrm>
            <a:off x="236837" y="282376"/>
            <a:ext cx="129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 dirty="0">
                <a:solidFill>
                  <a:prstClr val="white"/>
                </a:solidFill>
                <a:latin typeface="나눔고딕"/>
                <a:ea typeface="나눔고딕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18FD-1916-CE46-B742-DCC1285479D1}"/>
              </a:ext>
            </a:extLst>
          </p:cNvPr>
          <p:cNvSpPr txBox="1"/>
          <p:nvPr/>
        </p:nvSpPr>
        <p:spPr>
          <a:xfrm>
            <a:off x="236837" y="924917"/>
            <a:ext cx="2762018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Light Backgrounds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General Resources</a:t>
            </a:r>
            <a:endParaRPr lang="ko-KR" altLang="en-US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Title Bar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Groups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Arrows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Icons</a:t>
            </a:r>
            <a:endParaRPr lang="ko-KR" altLang="en-US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7DE5139B-26F9-7D48-BEFB-D0AB7F3C9393}"/>
              </a:ext>
            </a:extLst>
          </p:cNvPr>
          <p:cNvCxnSpPr/>
          <p:nvPr/>
        </p:nvCxnSpPr>
        <p:spPr>
          <a:xfrm>
            <a:off x="336228" y="620688"/>
            <a:ext cx="1499468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23EDCD-A752-4043-85A1-AF3198CC3E79}"/>
              </a:ext>
            </a:extLst>
          </p:cNvPr>
          <p:cNvSpPr txBox="1"/>
          <p:nvPr/>
        </p:nvSpPr>
        <p:spPr>
          <a:xfrm>
            <a:off x="2998855" y="924917"/>
            <a:ext cx="2762018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Dark Backgrounds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General Resources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Title Bar</a:t>
            </a:r>
            <a:endParaRPr lang="ko-KR" altLang="en-US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Groups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Arrows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Icons</a:t>
            </a:r>
            <a:endParaRPr lang="ko-KR" altLang="en-US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74086-B9B9-8341-AFDB-79C7D7BFC79C}"/>
              </a:ext>
            </a:extLst>
          </p:cNvPr>
          <p:cNvSpPr txBox="1"/>
          <p:nvPr/>
        </p:nvSpPr>
        <p:spPr>
          <a:xfrm>
            <a:off x="5760872" y="924917"/>
            <a:ext cx="4680985" cy="527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Service Icon (Common for Light and Dark)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Compute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Container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Network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Storage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Database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100" b="0" i="0" spc="10" dirty="0">
                <a:solidFill>
                  <a:schemeClr val="bg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Hybrid &amp; Private Cloud</a:t>
            </a:r>
            <a:endParaRPr lang="en-US" altLang="ko-KR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Game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Content Delivery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Notification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AI Service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Machine Learning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Applications Service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Mobile Service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Search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100" b="0" i="0" spc="10" dirty="0">
                <a:solidFill>
                  <a:schemeClr val="bg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Data &amp; Analytics</a:t>
            </a:r>
            <a:endParaRPr lang="en-US" altLang="ko-KR" sz="1100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Dev Tools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Management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Bill</a:t>
            </a:r>
          </a:p>
          <a:p>
            <a:pPr>
              <a:lnSpc>
                <a:spcPct val="150000"/>
              </a:lnSpc>
            </a:pPr>
            <a:endParaRPr lang="en-US" altLang="ko-KR" sz="1400" b="1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6DFD2-C24E-004C-A92C-E52E97A23E66}"/>
              </a:ext>
            </a:extLst>
          </p:cNvPr>
          <p:cNvSpPr txBox="1"/>
          <p:nvPr/>
        </p:nvSpPr>
        <p:spPr>
          <a:xfrm>
            <a:off x="7782999" y="1243893"/>
            <a:ext cx="2762018" cy="209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Dooray</a:t>
            </a: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Dooray</a:t>
            </a: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 | ERP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Dooray</a:t>
            </a: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 | Groupware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Contact Center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IDC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Governance &amp; Audit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Security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1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Marketplace</a:t>
            </a:r>
            <a:endParaRPr lang="en-US" altLang="ko-KR" sz="1400" b="1" spc="1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5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DD6D-2445-B94F-B818-3374A082453D}"/>
              </a:ext>
            </a:extLst>
          </p:cNvPr>
          <p:cNvSpPr txBox="1"/>
          <p:nvPr/>
        </p:nvSpPr>
        <p:spPr>
          <a:xfrm>
            <a:off x="1845430" y="614728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CloudTrail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E7BBA2-862F-ADCC-C927-AD840E75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13" y="3458558"/>
            <a:ext cx="608400" cy="6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7A56A-6A45-B619-32C1-3FCCFC86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5" y="3458558"/>
            <a:ext cx="608400" cy="60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0C998F-5C6E-A500-69A8-32EFFF88B612}"/>
              </a:ext>
            </a:extLst>
          </p:cNvPr>
          <p:cNvSpPr txBox="1"/>
          <p:nvPr/>
        </p:nvSpPr>
        <p:spPr>
          <a:xfrm>
            <a:off x="382772" y="2992321"/>
            <a:ext cx="70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IDC</a:t>
            </a:r>
            <a:endParaRPr kumimoji="1"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48228-58B2-E09D-193C-5BC2469FD866}"/>
              </a:ext>
            </a:extLst>
          </p:cNvPr>
          <p:cNvSpPr txBox="1"/>
          <p:nvPr/>
        </p:nvSpPr>
        <p:spPr>
          <a:xfrm>
            <a:off x="604826" y="4068522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IDC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E3331-1234-7B17-4135-A6C4BAB45474}"/>
              </a:ext>
            </a:extLst>
          </p:cNvPr>
          <p:cNvSpPr txBox="1"/>
          <p:nvPr/>
        </p:nvSpPr>
        <p:spPr>
          <a:xfrm>
            <a:off x="1987610" y="4068522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NCC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B819DD-1B84-6428-DF4E-56901E37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75" y="1374599"/>
            <a:ext cx="608400" cy="608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128C8B-F980-937A-1C67-641CC4E7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566" y="1374599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C220B2-CF20-D7CC-F726-C812F9DFF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313" y="1374599"/>
            <a:ext cx="608400" cy="6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B218D2-65E2-9109-FBFE-12B4027F8D43}"/>
              </a:ext>
            </a:extLst>
          </p:cNvPr>
          <p:cNvSpPr txBox="1"/>
          <p:nvPr/>
        </p:nvSpPr>
        <p:spPr>
          <a:xfrm>
            <a:off x="389122" y="905795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Contact Center</a:t>
            </a:r>
            <a:endParaRPr kumimoji="1"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2635C-B31D-995A-7274-E2EF8E790E1D}"/>
              </a:ext>
            </a:extLst>
          </p:cNvPr>
          <p:cNvSpPr txBox="1"/>
          <p:nvPr/>
        </p:nvSpPr>
        <p:spPr>
          <a:xfrm>
            <a:off x="303461" y="1984674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Contact Center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78E96-0147-77B4-6E21-A7DCF7153FD4}"/>
              </a:ext>
            </a:extLst>
          </p:cNvPr>
          <p:cNvSpPr txBox="1"/>
          <p:nvPr/>
        </p:nvSpPr>
        <p:spPr>
          <a:xfrm>
            <a:off x="1900313" y="19846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Online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696539-EAC1-211F-D899-97CD33B9BCDF}"/>
              </a:ext>
            </a:extLst>
          </p:cNvPr>
          <p:cNvSpPr txBox="1"/>
          <p:nvPr/>
        </p:nvSpPr>
        <p:spPr>
          <a:xfrm>
            <a:off x="2866060" y="19846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Mobile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77D76-0CD9-4B72-B72D-5DC921B3B1B9}"/>
              </a:ext>
            </a:extLst>
          </p:cNvPr>
          <p:cNvSpPr txBox="1"/>
          <p:nvPr/>
        </p:nvSpPr>
        <p:spPr>
          <a:xfrm>
            <a:off x="2818506" y="6147287"/>
            <a:ext cx="6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Resource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Watcher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1083734A-C72B-ABFA-24D1-695CC00AD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1433" y="5534967"/>
            <a:ext cx="609600" cy="609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81B40E-D681-0E23-E9AC-AE504ED64E7F}"/>
              </a:ext>
            </a:extLst>
          </p:cNvPr>
          <p:cNvSpPr txBox="1"/>
          <p:nvPr/>
        </p:nvSpPr>
        <p:spPr>
          <a:xfrm>
            <a:off x="389122" y="5069719"/>
            <a:ext cx="2096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Governance &amp; Audit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68225F-9270-D055-18F9-84E5E0FF68D4}"/>
              </a:ext>
            </a:extLst>
          </p:cNvPr>
          <p:cNvSpPr txBox="1"/>
          <p:nvPr/>
        </p:nvSpPr>
        <p:spPr>
          <a:xfrm>
            <a:off x="312677" y="6147287"/>
            <a:ext cx="93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Governance &amp;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Audit</a:t>
            </a:r>
          </a:p>
        </p:txBody>
      </p:sp>
      <p:pic>
        <p:nvPicPr>
          <p:cNvPr id="37" name="그래픽 36">
            <a:extLst>
              <a:ext uri="{FF2B5EF4-FFF2-40B4-BE49-F238E27FC236}">
                <a16:creationId xmlns:a16="http://schemas.microsoft.com/office/drawing/2014/main" id="{06D64CCE-F379-CEA5-22A2-97FB24923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975" y="5534967"/>
            <a:ext cx="609600" cy="6096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FC0E7E4-9CE7-99F3-C9EE-AFF6042CA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99113" y="5534967"/>
            <a:ext cx="609600" cy="609600"/>
          </a:xfrm>
          <a:prstGeom prst="rect">
            <a:avLst/>
          </a:prstGeom>
        </p:spPr>
      </p:pic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353B329E-D257-ADDF-BC9D-91449C96226E}"/>
              </a:ext>
            </a:extLst>
          </p:cNvPr>
          <p:cNvCxnSpPr>
            <a:cxnSpLocks/>
          </p:cNvCxnSpPr>
          <p:nvPr/>
        </p:nvCxnSpPr>
        <p:spPr>
          <a:xfrm>
            <a:off x="359500" y="26856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BC39720C-218F-1946-7BB5-5848602C1F85}"/>
              </a:ext>
            </a:extLst>
          </p:cNvPr>
          <p:cNvCxnSpPr>
            <a:cxnSpLocks/>
          </p:cNvCxnSpPr>
          <p:nvPr/>
        </p:nvCxnSpPr>
        <p:spPr>
          <a:xfrm>
            <a:off x="359500" y="4768455"/>
            <a:ext cx="11523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7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6BF0A-D7A4-E247-A851-0A098FEE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2" y="1372032"/>
            <a:ext cx="608400" cy="60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D81954-6A4E-2341-8B02-DA1FC937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92" y="1372032"/>
            <a:ext cx="608400" cy="60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773E02-40CE-9143-98D4-C2A001E9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16" y="1372032"/>
            <a:ext cx="608400" cy="608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68F042-FB4F-8F4F-A614-6E8F5E774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658" y="1372032"/>
            <a:ext cx="608400" cy="608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97D539-E3FE-E44D-8234-906A6F3A2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980" y="2657979"/>
            <a:ext cx="608400" cy="608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0DF80DD-FD07-124D-AFBC-1409C753F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18" y="1372032"/>
            <a:ext cx="608400" cy="608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86E6D20-0AD0-FC4E-A089-89BDFFD5B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882" y="1372032"/>
            <a:ext cx="608400" cy="608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8B94B9-A88F-094C-9502-489BAF0B68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2018" y="2657979"/>
            <a:ext cx="608400" cy="608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C276863-5AEF-494A-8F23-BF3BFFB1F4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092" y="2657979"/>
            <a:ext cx="608400" cy="6084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5BFF6E1-499E-5342-BE72-CF803486F8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6593" y="1372032"/>
            <a:ext cx="608400" cy="6084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030DA91-3CD2-F846-999C-48A979C681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4980" y="1372032"/>
            <a:ext cx="608400" cy="608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492143F-29D6-EA4A-8986-7E8D5B03F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1845" y="2657979"/>
            <a:ext cx="608400" cy="608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E254CA9-BB1A-8845-B7EE-EC51D1B1C0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5045" y="1372032"/>
            <a:ext cx="608400" cy="6084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0C1F742-E14D-6945-910A-9AD37D4C87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6397" y="1372032"/>
            <a:ext cx="608400" cy="608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BCE27F-054A-D048-8154-6011CEEAE726}"/>
              </a:ext>
            </a:extLst>
          </p:cNvPr>
          <p:cNvSpPr txBox="1"/>
          <p:nvPr/>
        </p:nvSpPr>
        <p:spPr>
          <a:xfrm>
            <a:off x="387006" y="90376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Security</a:t>
            </a:r>
            <a:endParaRPr kumimoji="1"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7988E-B402-6542-9C31-2D1E9EE45ADD}"/>
              </a:ext>
            </a:extLst>
          </p:cNvPr>
          <p:cNvSpPr txBox="1"/>
          <p:nvPr/>
        </p:nvSpPr>
        <p:spPr>
          <a:xfrm>
            <a:off x="479975" y="1988996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Security</a:t>
            </a:r>
            <a:endParaRPr kumimoji="1"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17F70-CD84-174F-BF48-C0A2956DC753}"/>
              </a:ext>
            </a:extLst>
          </p:cNvPr>
          <p:cNvSpPr txBox="1"/>
          <p:nvPr/>
        </p:nvSpPr>
        <p:spPr>
          <a:xfrm>
            <a:off x="1680562" y="1988996"/>
            <a:ext cx="1015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NHN </a:t>
            </a:r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AppGuard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824CA9-867C-A14C-9FBC-ED33F6E9CB47}"/>
              </a:ext>
            </a:extLst>
          </p:cNvPr>
          <p:cNvSpPr txBox="1"/>
          <p:nvPr/>
        </p:nvSpPr>
        <p:spPr>
          <a:xfrm>
            <a:off x="2727336" y="1988996"/>
            <a:ext cx="84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App Security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Check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53337-C190-F042-A402-DA8B4A458085}"/>
              </a:ext>
            </a:extLst>
          </p:cNvPr>
          <p:cNvSpPr txBox="1"/>
          <p:nvPr/>
        </p:nvSpPr>
        <p:spPr>
          <a:xfrm>
            <a:off x="2752984" y="32668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Security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Compliance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87192A-7A0A-BD42-80BD-3B05C28C0AD3}"/>
              </a:ext>
            </a:extLst>
          </p:cNvPr>
          <p:cNvSpPr txBox="1"/>
          <p:nvPr/>
        </p:nvSpPr>
        <p:spPr>
          <a:xfrm>
            <a:off x="3669033" y="3266868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DDoS Guard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6D3E33-6780-3948-85A6-01413D227F93}"/>
              </a:ext>
            </a:extLst>
          </p:cNvPr>
          <p:cNvSpPr txBox="1"/>
          <p:nvPr/>
        </p:nvSpPr>
        <p:spPr>
          <a:xfrm>
            <a:off x="3608921" y="19889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Server Security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Check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D23B04-87A2-7F40-A881-5C3B64FB8774}"/>
              </a:ext>
            </a:extLst>
          </p:cNvPr>
          <p:cNvSpPr txBox="1"/>
          <p:nvPr/>
        </p:nvSpPr>
        <p:spPr>
          <a:xfrm>
            <a:off x="5578306" y="198899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Security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Monitoring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7B78-14B3-7347-9924-93BD339466B7}"/>
              </a:ext>
            </a:extLst>
          </p:cNvPr>
          <p:cNvSpPr txBox="1"/>
          <p:nvPr/>
        </p:nvSpPr>
        <p:spPr>
          <a:xfrm>
            <a:off x="6448586" y="1988996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Basic Security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98DA80-448E-1D4A-9E85-3CF4DBF53BAB}"/>
              </a:ext>
            </a:extLst>
          </p:cNvPr>
          <p:cNvSpPr txBox="1"/>
          <p:nvPr/>
        </p:nvSpPr>
        <p:spPr>
          <a:xfrm>
            <a:off x="7492570" y="198899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CAPTCHA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DC0417-C3A6-3B4B-8A1F-9B7E6FD28205}"/>
              </a:ext>
            </a:extLst>
          </p:cNvPr>
          <p:cNvSpPr txBox="1"/>
          <p:nvPr/>
        </p:nvSpPr>
        <p:spPr>
          <a:xfrm>
            <a:off x="8589040" y="1988996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OTP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53121E-C3E9-1A41-9AA2-A01633F16069}"/>
              </a:ext>
            </a:extLst>
          </p:cNvPr>
          <p:cNvSpPr txBox="1"/>
          <p:nvPr/>
        </p:nvSpPr>
        <p:spPr>
          <a:xfrm>
            <a:off x="9292332" y="1988996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WEB Firewall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3A0EFF-F12C-EB47-B563-22F9519AD391}"/>
              </a:ext>
            </a:extLst>
          </p:cNvPr>
          <p:cNvSpPr txBox="1"/>
          <p:nvPr/>
        </p:nvSpPr>
        <p:spPr>
          <a:xfrm>
            <a:off x="10362397" y="1988996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Vaccine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AFC611-EF2D-1C44-BBC9-B0206F6989EC}"/>
              </a:ext>
            </a:extLst>
          </p:cNvPr>
          <p:cNvSpPr txBox="1"/>
          <p:nvPr/>
        </p:nvSpPr>
        <p:spPr>
          <a:xfrm>
            <a:off x="1798736" y="3266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Secure Key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4707C6-DEA1-7043-BB78-A29F60789B74}"/>
              </a:ext>
            </a:extLst>
          </p:cNvPr>
          <p:cNvSpPr txBox="1"/>
          <p:nvPr/>
        </p:nvSpPr>
        <p:spPr>
          <a:xfrm>
            <a:off x="4804670" y="3266868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SIEM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5E11F0-EC7E-CD44-ABB5-E0B6C5A1FD51}"/>
              </a:ext>
            </a:extLst>
          </p:cNvPr>
          <p:cNvSpPr/>
          <p:nvPr/>
        </p:nvSpPr>
        <p:spPr>
          <a:xfrm>
            <a:off x="1693839" y="3957853"/>
            <a:ext cx="10151028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7687A0-166E-6A4B-885B-BF9FBFD8E922}"/>
              </a:ext>
            </a:extLst>
          </p:cNvPr>
          <p:cNvSpPr txBox="1"/>
          <p:nvPr/>
        </p:nvSpPr>
        <p:spPr>
          <a:xfrm>
            <a:off x="1915295" y="412845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Sub icons</a:t>
            </a:r>
            <a:endParaRPr kumimoji="1"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FE4966-5DC0-C74E-869C-AC73672D74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41866" y="4576055"/>
            <a:ext cx="406400" cy="406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5FD28C6-93F5-8E4B-9FBF-2A5098AFB7F3}"/>
              </a:ext>
            </a:extLst>
          </p:cNvPr>
          <p:cNvSpPr txBox="1"/>
          <p:nvPr/>
        </p:nvSpPr>
        <p:spPr>
          <a:xfrm>
            <a:off x="1878807" y="4943541"/>
            <a:ext cx="532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>
                <a:solidFill>
                  <a:srgbClr val="222222"/>
                </a:solidFill>
                <a:ea typeface="NanumGothic" panose="020D0604000000000000" pitchFamily="34" charset="-127"/>
              </a:rPr>
              <a:t>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07E58-9751-4967-CE72-7B44759A35CA}"/>
              </a:ext>
            </a:extLst>
          </p:cNvPr>
          <p:cNvSpPr txBox="1"/>
          <p:nvPr/>
        </p:nvSpPr>
        <p:spPr>
          <a:xfrm>
            <a:off x="4522542" y="198899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rgbClr val="222222"/>
                </a:solidFill>
                <a:ea typeface="NanumGothic" panose="020D0604000000000000" pitchFamily="34" charset="-127"/>
              </a:rPr>
              <a:t>Webshell</a:t>
            </a:r>
            <a:endParaRPr kumimoji="1" lang="en-US" altLang="ko-KR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Threat Detector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4A35F6DF-1295-28F7-506E-D87305E115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21245" y="1372032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CFA47-2D60-F167-339C-32E4B7B225E9}"/>
              </a:ext>
            </a:extLst>
          </p:cNvPr>
          <p:cNvSpPr txBox="1"/>
          <p:nvPr/>
        </p:nvSpPr>
        <p:spPr>
          <a:xfrm>
            <a:off x="5672474" y="3266868"/>
            <a:ext cx="5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Security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Advisor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92A9B4EB-1A80-F179-C746-D006BB271C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66593" y="2657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2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42F88A-89B1-D644-8CCE-9360E95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5" y="1373791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852DD-0731-484F-B81E-1AF4519F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12" y="1373791"/>
            <a:ext cx="608400" cy="60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9E5003-3009-C24A-A829-2B871F1FA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335" y="1373791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A6F6EC-9ED9-8D48-A0C1-1ABCB6D5B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417" y="1373791"/>
            <a:ext cx="608400" cy="608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52EE28-C24C-F344-98C1-B929F1E9D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877" y="1373791"/>
            <a:ext cx="608400" cy="608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F4B347-BD7E-C24B-A484-946822FAA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858" y="1373791"/>
            <a:ext cx="608400" cy="608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AB3F09-AA1D-0B4B-935B-3D152009B8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383" y="2651629"/>
            <a:ext cx="608400" cy="608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014E87F-CFB7-EA4B-996D-6FC58EAD94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67983" y="1373791"/>
            <a:ext cx="608400" cy="608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7A9110-FE8B-364A-8623-C7EA5B8DE5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819" y="1373791"/>
            <a:ext cx="608400" cy="608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BF6F832-61E6-3342-A1CE-028D0053CC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1043" y="1373791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Icon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1F79E-E060-494E-8FC7-3E1E0A9BC33E}"/>
              </a:ext>
            </a:extLst>
          </p:cNvPr>
          <p:cNvSpPr txBox="1"/>
          <p:nvPr/>
        </p:nvSpPr>
        <p:spPr>
          <a:xfrm>
            <a:off x="1401492" y="1983391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Database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C1049B-4F21-D74B-985B-A5E1325C6F34}"/>
              </a:ext>
            </a:extLst>
          </p:cNvPr>
          <p:cNvSpPr txBox="1"/>
          <p:nvPr/>
        </p:nvSpPr>
        <p:spPr>
          <a:xfrm>
            <a:off x="2376924" y="1983391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Security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D5B93-CC57-1D4B-9138-E812E94D05E9}"/>
              </a:ext>
            </a:extLst>
          </p:cNvPr>
          <p:cNvSpPr txBox="1"/>
          <p:nvPr/>
        </p:nvSpPr>
        <p:spPr>
          <a:xfrm>
            <a:off x="3310291" y="19833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Content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Delivery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3656B9-7E2C-0543-8628-085B42D1F631}"/>
              </a:ext>
            </a:extLst>
          </p:cNvPr>
          <p:cNvSpPr txBox="1"/>
          <p:nvPr/>
        </p:nvSpPr>
        <p:spPr>
          <a:xfrm>
            <a:off x="5125448" y="1983391"/>
            <a:ext cx="6976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AI Service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636527-22CB-2446-8FDB-4E0A01EDDEB1}"/>
              </a:ext>
            </a:extLst>
          </p:cNvPr>
          <p:cNvSpPr txBox="1"/>
          <p:nvPr/>
        </p:nvSpPr>
        <p:spPr>
          <a:xfrm>
            <a:off x="6043397" y="19833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Application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Instance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C47DD7-AF25-B143-9F05-80B9F260C8F7}"/>
              </a:ext>
            </a:extLst>
          </p:cNvPr>
          <p:cNvSpPr txBox="1"/>
          <p:nvPr/>
        </p:nvSpPr>
        <p:spPr>
          <a:xfrm>
            <a:off x="6960731" y="19833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Application 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Service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A28479-C569-1648-AE09-3A764142C707}"/>
              </a:ext>
            </a:extLst>
          </p:cNvPr>
          <p:cNvSpPr txBox="1"/>
          <p:nvPr/>
        </p:nvSpPr>
        <p:spPr>
          <a:xfrm>
            <a:off x="4130928" y="1983391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Notification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CA962E-F39C-D040-9B1E-C25386BF3F29}"/>
              </a:ext>
            </a:extLst>
          </p:cNvPr>
          <p:cNvSpPr txBox="1"/>
          <p:nvPr/>
        </p:nvSpPr>
        <p:spPr>
          <a:xfrm>
            <a:off x="382772" y="903767"/>
            <a:ext cx="1323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dirty="0"/>
              <a:t>Marketplace</a:t>
            </a:r>
            <a:endParaRPr kumimoji="1" lang="ko-KR" alt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862F15-1292-6643-8133-4E7AADB68117}"/>
              </a:ext>
            </a:extLst>
          </p:cNvPr>
          <p:cNvSpPr txBox="1"/>
          <p:nvPr/>
        </p:nvSpPr>
        <p:spPr>
          <a:xfrm>
            <a:off x="7983064" y="1983391"/>
            <a:ext cx="6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Data &amp;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5421-A407-004A-8A95-2E9A5146D165}"/>
              </a:ext>
            </a:extLst>
          </p:cNvPr>
          <p:cNvSpPr txBox="1"/>
          <p:nvPr/>
        </p:nvSpPr>
        <p:spPr>
          <a:xfrm>
            <a:off x="8890780" y="1983391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Dev Tools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2FE2AE-56B2-9E44-BF64-F8498ABA9614}"/>
              </a:ext>
            </a:extLst>
          </p:cNvPr>
          <p:cNvSpPr txBox="1"/>
          <p:nvPr/>
        </p:nvSpPr>
        <p:spPr>
          <a:xfrm>
            <a:off x="9795535" y="1983391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0C12D9-2B58-9740-947B-C79A87EFC90C}"/>
              </a:ext>
            </a:extLst>
          </p:cNvPr>
          <p:cNvSpPr txBox="1"/>
          <p:nvPr/>
        </p:nvSpPr>
        <p:spPr>
          <a:xfrm>
            <a:off x="311735" y="3266908"/>
            <a:ext cx="9476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Manufacturing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79121-9318-5D4C-9B9C-462D578B8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847" y="1373791"/>
            <a:ext cx="608400" cy="60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C5A751-9C2B-E24D-BE08-8D25FEF54CEE}"/>
              </a:ext>
            </a:extLst>
          </p:cNvPr>
          <p:cNvSpPr txBox="1"/>
          <p:nvPr/>
        </p:nvSpPr>
        <p:spPr>
          <a:xfrm>
            <a:off x="492074" y="1983391"/>
            <a:ext cx="5870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Storage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E289E-237C-6C4A-90B8-33B19D463AA4}"/>
              </a:ext>
            </a:extLst>
          </p:cNvPr>
          <p:cNvSpPr txBox="1"/>
          <p:nvPr/>
        </p:nvSpPr>
        <p:spPr>
          <a:xfrm>
            <a:off x="1441568" y="3266908"/>
            <a:ext cx="5870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Finance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19783A-5AB3-484B-A484-45EC3907E6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0877" y="2651629"/>
            <a:ext cx="608400" cy="60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38C998-57BB-CA46-866A-40C3D98D0A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4182" y="1373791"/>
            <a:ext cx="601472" cy="6014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461432-EFA6-7845-8284-33EA81D29D9C}"/>
              </a:ext>
            </a:extLst>
          </p:cNvPr>
          <p:cNvSpPr txBox="1"/>
          <p:nvPr/>
        </p:nvSpPr>
        <p:spPr>
          <a:xfrm>
            <a:off x="10800641" y="19833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Medical &amp;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Healthcare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B758A-08B1-01EA-236E-5AD253879A95}"/>
              </a:ext>
            </a:extLst>
          </p:cNvPr>
          <p:cNvSpPr txBox="1"/>
          <p:nvPr/>
        </p:nvSpPr>
        <p:spPr>
          <a:xfrm>
            <a:off x="2357688" y="32669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Machine</a:t>
            </a:r>
          </a:p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Learning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E9683-2543-1D1A-197E-8EC9F6D53028}"/>
              </a:ext>
            </a:extLst>
          </p:cNvPr>
          <p:cNvSpPr txBox="1"/>
          <p:nvPr/>
        </p:nvSpPr>
        <p:spPr>
          <a:xfrm>
            <a:off x="3440134" y="326690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rgbClr val="222222"/>
                </a:solidFill>
                <a:ea typeface="NanumGothic" panose="020D0604000000000000" pitchFamily="34" charset="-127"/>
              </a:rPr>
              <a:t>IoT</a:t>
            </a:r>
            <a:endParaRPr kumimoji="1" lang="ko-KR" altLang="en-US" sz="9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0B62308-A234-5F9D-F460-6A41BC4206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07817" y="2651629"/>
            <a:ext cx="609600" cy="6096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0774BB30-4121-17A0-236D-792E851CCA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0443" y="2651629"/>
            <a:ext cx="609600" cy="6096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BFF49417-7BCF-E0D7-29C1-6367F8FD8C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14024" y="13737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9DCDFA-46E7-4B47-83D5-32EF589C9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894" y="2661869"/>
            <a:ext cx="7741927" cy="70788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spc="-20" dirty="0"/>
              <a:t>Examples</a:t>
            </a:r>
            <a:endParaRPr kumimoji="1" lang="ko-KR" altLang="en-US" spc="-20" dirty="0"/>
          </a:p>
        </p:txBody>
      </p:sp>
    </p:spTree>
    <p:extLst>
      <p:ext uri="{BB962C8B-B14F-4D97-AF65-F5344CB8AC3E}">
        <p14:creationId xmlns:p14="http://schemas.microsoft.com/office/powerpoint/2010/main" val="196993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Single VPC Configuration Example </a:t>
            </a:r>
            <a:r>
              <a:rPr lang="en-US" altLang="ko-KR" dirty="0"/>
              <a:t>(</a:t>
            </a:r>
            <a:r>
              <a:rPr lang="en" altLang="ko-KR" dirty="0"/>
              <a:t>Light Backgrounds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F8C5098-EBF1-A347-93F3-7FB408A87BDD}"/>
              </a:ext>
            </a:extLst>
          </p:cNvPr>
          <p:cNvSpPr/>
          <p:nvPr/>
        </p:nvSpPr>
        <p:spPr>
          <a:xfrm>
            <a:off x="6534992" y="2611844"/>
            <a:ext cx="1800000" cy="3492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24059B-A254-B846-8248-FF407F43900D}"/>
              </a:ext>
            </a:extLst>
          </p:cNvPr>
          <p:cNvSpPr txBox="1"/>
          <p:nvPr/>
        </p:nvSpPr>
        <p:spPr>
          <a:xfrm>
            <a:off x="6712111" y="2603024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Private subnet-WAS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12C688-DDEB-534E-A679-43B2C2BEC85D}"/>
              </a:ext>
            </a:extLst>
          </p:cNvPr>
          <p:cNvSpPr/>
          <p:nvPr/>
        </p:nvSpPr>
        <p:spPr>
          <a:xfrm>
            <a:off x="3030926" y="2503616"/>
            <a:ext cx="7606164" cy="3688373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79BA99-EA3B-B040-B739-58D7DED8AB6B}"/>
              </a:ext>
            </a:extLst>
          </p:cNvPr>
          <p:cNvSpPr txBox="1"/>
          <p:nvPr/>
        </p:nvSpPr>
        <p:spPr>
          <a:xfrm>
            <a:off x="3243700" y="2524086"/>
            <a:ext cx="746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VPC-Service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9CFA64-0897-FD40-9693-DF866247CF8B}"/>
              </a:ext>
            </a:extLst>
          </p:cNvPr>
          <p:cNvSpPr/>
          <p:nvPr/>
        </p:nvSpPr>
        <p:spPr>
          <a:xfrm>
            <a:off x="568180" y="1173637"/>
            <a:ext cx="11055640" cy="5454438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96CA27-23B1-7C43-B11F-5514CFEF5355}"/>
              </a:ext>
            </a:extLst>
          </p:cNvPr>
          <p:cNvSpPr txBox="1"/>
          <p:nvPr/>
        </p:nvSpPr>
        <p:spPr>
          <a:xfrm>
            <a:off x="842329" y="119410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355CE6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NHN Cloud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55CE6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5561F0F-AB93-2C40-9B73-8F08E70D6652}"/>
              </a:ext>
            </a:extLst>
          </p:cNvPr>
          <p:cNvSpPr/>
          <p:nvPr/>
        </p:nvSpPr>
        <p:spPr>
          <a:xfrm>
            <a:off x="4609003" y="2605306"/>
            <a:ext cx="1800000" cy="3492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B3F597-340B-AC43-9F76-F1513AD90F45}"/>
              </a:ext>
            </a:extLst>
          </p:cNvPr>
          <p:cNvSpPr txBox="1"/>
          <p:nvPr/>
        </p:nvSpPr>
        <p:spPr>
          <a:xfrm>
            <a:off x="4793740" y="2596487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38A55A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Public subnet-WEB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8A55A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BC3F95E-570E-614F-BC02-1FEE37B4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0" y="1165887"/>
            <a:ext cx="266400" cy="2664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49B2073A-E7E9-214A-AA81-4CD8C1D7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17" y="2609561"/>
            <a:ext cx="180000" cy="180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4EB2A88B-07F3-694B-A90B-63B38E1B8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28" y="2603024"/>
            <a:ext cx="180000" cy="180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E3B0AC58-8BA8-794A-9F58-A8080F411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50" y="2510197"/>
            <a:ext cx="217219" cy="217219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77A3F7-13B7-7342-AB2D-C91B1D8443BB}"/>
              </a:ext>
            </a:extLst>
          </p:cNvPr>
          <p:cNvSpPr/>
          <p:nvPr/>
        </p:nvSpPr>
        <p:spPr>
          <a:xfrm>
            <a:off x="897549" y="1462256"/>
            <a:ext cx="10509359" cy="5040144"/>
          </a:xfrm>
          <a:prstGeom prst="rect">
            <a:avLst/>
          </a:prstGeom>
          <a:noFill/>
          <a:ln>
            <a:solidFill>
              <a:srgbClr val="AAAA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9C71D6-2EE6-BC4A-9E19-8ABFB3D6D841}"/>
              </a:ext>
            </a:extLst>
          </p:cNvPr>
          <p:cNvSpPr txBox="1"/>
          <p:nvPr/>
        </p:nvSpPr>
        <p:spPr>
          <a:xfrm>
            <a:off x="1067292" y="14623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Region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E0BAF8E-6FB9-E54F-A5CA-7456F6E9E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51" y="1465014"/>
            <a:ext cx="216000" cy="21600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9576EF3-00F5-B04A-A8B6-80D2BBEE2BFA}"/>
              </a:ext>
            </a:extLst>
          </p:cNvPr>
          <p:cNvGrpSpPr/>
          <p:nvPr/>
        </p:nvGrpSpPr>
        <p:grpSpPr>
          <a:xfrm>
            <a:off x="3163596" y="3596156"/>
            <a:ext cx="6974336" cy="792000"/>
            <a:chOff x="6634849" y="2136335"/>
            <a:chExt cx="1804719" cy="936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6C21292-0751-764D-9C24-8EDFE33AF6A2}"/>
                </a:ext>
              </a:extLst>
            </p:cNvPr>
            <p:cNvSpPr/>
            <p:nvPr/>
          </p:nvSpPr>
          <p:spPr>
            <a:xfrm>
              <a:off x="6634849" y="2136335"/>
              <a:ext cx="1804719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28AC13-F483-424E-BEEC-49BB02C7766E}"/>
                </a:ext>
              </a:extLst>
            </p:cNvPr>
            <p:cNvSpPr txBox="1"/>
            <p:nvPr/>
          </p:nvSpPr>
          <p:spPr>
            <a:xfrm>
              <a:off x="7379619" y="2156804"/>
              <a:ext cx="319895" cy="27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DA1C3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Availability Zone (A)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542177C-FDA7-074F-BE7F-51CBF5A4A7C2}"/>
              </a:ext>
            </a:extLst>
          </p:cNvPr>
          <p:cNvGrpSpPr/>
          <p:nvPr/>
        </p:nvGrpSpPr>
        <p:grpSpPr>
          <a:xfrm>
            <a:off x="3163597" y="4682350"/>
            <a:ext cx="6965982" cy="792000"/>
            <a:chOff x="6639568" y="2136335"/>
            <a:chExt cx="1800000" cy="9360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83E94CB-C765-F344-8593-870D4DECD65B}"/>
                </a:ext>
              </a:extLst>
            </p:cNvPr>
            <p:cNvSpPr/>
            <p:nvPr/>
          </p:nvSpPr>
          <p:spPr>
            <a:xfrm>
              <a:off x="6639568" y="2136335"/>
              <a:ext cx="1800000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D2AF80F-A2CF-334B-9CC6-FB3F0115AE86}"/>
                </a:ext>
              </a:extLst>
            </p:cNvPr>
            <p:cNvSpPr txBox="1"/>
            <p:nvPr/>
          </p:nvSpPr>
          <p:spPr>
            <a:xfrm>
              <a:off x="7380880" y="2156804"/>
              <a:ext cx="317371" cy="27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DA1C3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Availability Zone (B)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7493C6A3-A256-7040-B365-34728F467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638" y="2361317"/>
            <a:ext cx="252000" cy="252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3336D9B-8253-1E46-BF96-B54B3F390BB8}"/>
              </a:ext>
            </a:extLst>
          </p:cNvPr>
          <p:cNvSpPr txBox="1"/>
          <p:nvPr/>
        </p:nvSpPr>
        <p:spPr>
          <a:xfrm>
            <a:off x="6812887" y="2308765"/>
            <a:ext cx="6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Internet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Gateway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9A3FD698-9502-D143-B799-B4C2800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3778" y="1606514"/>
            <a:ext cx="216000" cy="2160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3E8AFCE-68C2-A34E-B4B3-E9A9E4B46112}"/>
              </a:ext>
            </a:extLst>
          </p:cNvPr>
          <p:cNvSpPr txBox="1"/>
          <p:nvPr/>
        </p:nvSpPr>
        <p:spPr>
          <a:xfrm>
            <a:off x="5479012" y="1611883"/>
            <a:ext cx="77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 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Floating IP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cxnSp>
        <p:nvCxnSpPr>
          <p:cNvPr id="153" name="Shape 538">
            <a:extLst>
              <a:ext uri="{FF2B5EF4-FFF2-40B4-BE49-F238E27FC236}">
                <a16:creationId xmlns:a16="http://schemas.microsoft.com/office/drawing/2014/main" id="{C293203A-2FC3-9748-8A4D-462C3563A649}"/>
              </a:ext>
            </a:extLst>
          </p:cNvPr>
          <p:cNvCxnSpPr>
            <a:cxnSpLocks/>
            <a:stCxn id="163" idx="0"/>
            <a:endCxn id="140" idx="2"/>
          </p:cNvCxnSpPr>
          <p:nvPr/>
        </p:nvCxnSpPr>
        <p:spPr>
          <a:xfrm rot="5400000" flipH="1" flipV="1">
            <a:off x="4879930" y="2349954"/>
            <a:ext cx="1129288" cy="744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2222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4FC1AE-DFBA-8A45-8416-0A824568E9A0}"/>
              </a:ext>
            </a:extLst>
          </p:cNvPr>
          <p:cNvSpPr/>
          <p:nvPr/>
        </p:nvSpPr>
        <p:spPr>
          <a:xfrm>
            <a:off x="8468567" y="2621369"/>
            <a:ext cx="1800000" cy="3492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AF09D4-38AF-8347-BFC3-3E5B9F51F7CF}"/>
              </a:ext>
            </a:extLst>
          </p:cNvPr>
          <p:cNvSpPr txBox="1"/>
          <p:nvPr/>
        </p:nvSpPr>
        <p:spPr>
          <a:xfrm>
            <a:off x="8655211" y="2612549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Private subnet-DB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8079EEBB-A8EE-F943-B335-1E94F075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92" y="2619086"/>
            <a:ext cx="180000" cy="180000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6A0E5365-72AE-8A40-921B-6EB8E5BD9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889" y="790166"/>
            <a:ext cx="288000" cy="288000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3EB45B03-0BFA-C346-A780-29695552F937}"/>
              </a:ext>
            </a:extLst>
          </p:cNvPr>
          <p:cNvSpPr txBox="1"/>
          <p:nvPr/>
        </p:nvSpPr>
        <p:spPr>
          <a:xfrm>
            <a:off x="6248400" y="82224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External User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cxnSp>
        <p:nvCxnSpPr>
          <p:cNvPr id="187" name="Shape 541">
            <a:extLst>
              <a:ext uri="{FF2B5EF4-FFF2-40B4-BE49-F238E27FC236}">
                <a16:creationId xmlns:a16="http://schemas.microsoft.com/office/drawing/2014/main" id="{F7AB1DC8-7207-7945-AB43-5D9E4F1FFECE}"/>
              </a:ext>
            </a:extLst>
          </p:cNvPr>
          <p:cNvCxnSpPr>
            <a:cxnSpLocks/>
            <a:stCxn id="185" idx="2"/>
            <a:endCxn id="140" idx="0"/>
          </p:cNvCxnSpPr>
          <p:nvPr/>
        </p:nvCxnSpPr>
        <p:spPr>
          <a:xfrm rot="5400000">
            <a:off x="5553160" y="1006785"/>
            <a:ext cx="528348" cy="6711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F7380E-ACA5-4530-9A4F-C4121B928878}"/>
              </a:ext>
            </a:extLst>
          </p:cNvPr>
          <p:cNvGrpSpPr/>
          <p:nvPr/>
        </p:nvGrpSpPr>
        <p:grpSpPr>
          <a:xfrm>
            <a:off x="3495560" y="3844240"/>
            <a:ext cx="865942" cy="490437"/>
            <a:chOff x="3203332" y="3844240"/>
            <a:chExt cx="865942" cy="490437"/>
          </a:xfrm>
        </p:grpSpPr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07444C3B-036D-E942-9503-EFE07ED7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96160" y="3844240"/>
              <a:ext cx="252000" cy="252000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3488661-DA65-794F-9A8D-8EDF31080B92}"/>
                </a:ext>
              </a:extLst>
            </p:cNvPr>
            <p:cNvSpPr txBox="1"/>
            <p:nvPr/>
          </p:nvSpPr>
          <p:spPr>
            <a:xfrm>
              <a:off x="3203332" y="4103845"/>
              <a:ext cx="8659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 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Block Storage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DBCB6C-F4D9-4DD8-B4B3-F49320D2978A}"/>
              </a:ext>
            </a:extLst>
          </p:cNvPr>
          <p:cNvGrpSpPr/>
          <p:nvPr/>
        </p:nvGrpSpPr>
        <p:grpSpPr>
          <a:xfrm>
            <a:off x="5280059" y="5598473"/>
            <a:ext cx="386644" cy="477605"/>
            <a:chOff x="4987831" y="5711597"/>
            <a:chExt cx="386644" cy="477605"/>
          </a:xfrm>
        </p:grpSpPr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EA3DD80F-2559-1D42-9DB9-3710A2B1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3521" y="5711597"/>
              <a:ext cx="252000" cy="252000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41589D0-BE59-D547-87DA-87351C5C8408}"/>
                </a:ext>
              </a:extLst>
            </p:cNvPr>
            <p:cNvSpPr txBox="1"/>
            <p:nvPr/>
          </p:nvSpPr>
          <p:spPr>
            <a:xfrm>
              <a:off x="4987831" y="597375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NAS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4BFA43-E79A-47BA-A4B4-1DBE2BB6ACCF}"/>
              </a:ext>
            </a:extLst>
          </p:cNvPr>
          <p:cNvSpPr/>
          <p:nvPr/>
        </p:nvSpPr>
        <p:spPr>
          <a:xfrm>
            <a:off x="1792060" y="2058273"/>
            <a:ext cx="9402796" cy="4314247"/>
          </a:xfrm>
          <a:prstGeom prst="rect">
            <a:avLst/>
          </a:prstGeom>
          <a:noFill/>
          <a:ln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2F560B-FDE5-4EAE-B063-257335BE7EE4}"/>
              </a:ext>
            </a:extLst>
          </p:cNvPr>
          <p:cNvSpPr txBox="1"/>
          <p:nvPr/>
        </p:nvSpPr>
        <p:spPr>
          <a:xfrm>
            <a:off x="2004523" y="2050461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55CE6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Organization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55CE6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F99F86-E9D1-4190-9EEC-91E111A9C208}"/>
              </a:ext>
            </a:extLst>
          </p:cNvPr>
          <p:cNvSpPr/>
          <p:nvPr/>
        </p:nvSpPr>
        <p:spPr>
          <a:xfrm>
            <a:off x="2097162" y="2306016"/>
            <a:ext cx="8800224" cy="3972235"/>
          </a:xfrm>
          <a:prstGeom prst="rect">
            <a:avLst/>
          </a:prstGeom>
          <a:noFill/>
          <a:ln cmpd="sng"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9C9301-F03E-498F-A2BC-42D7DC60581A}"/>
              </a:ext>
            </a:extLst>
          </p:cNvPr>
          <p:cNvSpPr txBox="1"/>
          <p:nvPr/>
        </p:nvSpPr>
        <p:spPr>
          <a:xfrm>
            <a:off x="2300198" y="2307632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Project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9CC74B9C-B555-4FB8-AC8C-D0DBD801AC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7611" y="2058273"/>
            <a:ext cx="216000" cy="216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16039B9-604C-4F2C-AD06-D65B386673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5075" y="2297390"/>
            <a:ext cx="216000" cy="216000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EB65AB9-5AB2-4CF8-BBCB-48FB321D3700}"/>
              </a:ext>
            </a:extLst>
          </p:cNvPr>
          <p:cNvGrpSpPr/>
          <p:nvPr/>
        </p:nvGrpSpPr>
        <p:grpSpPr>
          <a:xfrm>
            <a:off x="4622715" y="3846486"/>
            <a:ext cx="800220" cy="456242"/>
            <a:chOff x="4811969" y="3870619"/>
            <a:chExt cx="800220" cy="45624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500E893-086F-4BBA-A196-6495A7DA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89493" y="3870619"/>
              <a:ext cx="252000" cy="2520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04A3F1-1DC0-4D7F-BCBF-25D816F29394}"/>
                </a:ext>
              </a:extLst>
            </p:cNvPr>
            <p:cNvSpPr txBox="1"/>
            <p:nvPr/>
          </p:nvSpPr>
          <p:spPr>
            <a:xfrm>
              <a:off x="4811969" y="4111417"/>
              <a:ext cx="8002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Management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68F9BC2A-5997-4110-B097-CB5367037A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7090" y="799238"/>
            <a:ext cx="288000" cy="288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1454E63-5394-48CA-9D46-CF90DE4491AC}"/>
              </a:ext>
            </a:extLst>
          </p:cNvPr>
          <p:cNvSpPr txBox="1"/>
          <p:nvPr/>
        </p:nvSpPr>
        <p:spPr>
          <a:xfrm>
            <a:off x="4265315" y="826578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4F1F5DF-8692-49A1-BE28-9B0C6A257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628" y="1635952"/>
            <a:ext cx="216000" cy="216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10CE164-1880-4175-8D25-5C5B1E3FE121}"/>
              </a:ext>
            </a:extLst>
          </p:cNvPr>
          <p:cNvSpPr txBox="1"/>
          <p:nvPr/>
        </p:nvSpPr>
        <p:spPr>
          <a:xfrm>
            <a:off x="4232060" y="1635622"/>
            <a:ext cx="850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>
                <a:solidFill>
                  <a:srgbClr val="222222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>
                <a:solidFill>
                  <a:srgbClr val="222222"/>
                </a:solidFill>
                <a:ea typeface="NanumGothic" panose="020D0604000000000000" pitchFamily="34" charset="-127"/>
              </a:rPr>
              <a:t>Floating IP</a:t>
            </a:r>
            <a:endParaRPr kumimoji="1" lang="en-US" altLang="ko-KR" sz="8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107" name="Shape 538">
            <a:extLst>
              <a:ext uri="{FF2B5EF4-FFF2-40B4-BE49-F238E27FC236}">
                <a16:creationId xmlns:a16="http://schemas.microsoft.com/office/drawing/2014/main" id="{A37A3856-DE7C-43FF-AE46-5DD619A7CFEA}"/>
              </a:ext>
            </a:extLst>
          </p:cNvPr>
          <p:cNvCxnSpPr>
            <a:cxnSpLocks/>
            <a:stCxn id="101" idx="0"/>
            <a:endCxn id="105" idx="2"/>
          </p:cNvCxnSpPr>
          <p:nvPr/>
        </p:nvCxnSpPr>
        <p:spPr>
          <a:xfrm rot="16200000" flipV="1">
            <a:off x="3647667" y="2467913"/>
            <a:ext cx="1994534" cy="762611"/>
          </a:xfrm>
          <a:prstGeom prst="bentConnector3">
            <a:avLst>
              <a:gd name="adj1" fmla="val 73381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" name="Shape 541">
            <a:extLst>
              <a:ext uri="{FF2B5EF4-FFF2-40B4-BE49-F238E27FC236}">
                <a16:creationId xmlns:a16="http://schemas.microsoft.com/office/drawing/2014/main" id="{0DA9153E-4D1F-46E0-B367-576580B11D57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 rot="16200000" flipH="1">
            <a:off x="3938002" y="1310326"/>
            <a:ext cx="548714" cy="1025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0B68F6A-9E7F-4565-A84C-D042E41E1C46}"/>
              </a:ext>
            </a:extLst>
          </p:cNvPr>
          <p:cNvGrpSpPr/>
          <p:nvPr/>
        </p:nvGrpSpPr>
        <p:grpSpPr>
          <a:xfrm>
            <a:off x="9540460" y="1549783"/>
            <a:ext cx="1192955" cy="457555"/>
            <a:chOff x="7615336" y="1557516"/>
            <a:chExt cx="1192955" cy="457555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5916E0AC-7379-4294-8BE0-714212F8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63431" y="1557516"/>
              <a:ext cx="252000" cy="252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FAE06FF-8999-42F0-B6EE-AC440B87C6A1}"/>
                </a:ext>
              </a:extLst>
            </p:cNvPr>
            <p:cNvSpPr txBox="1"/>
            <p:nvPr/>
          </p:nvSpPr>
          <p:spPr>
            <a:xfrm>
              <a:off x="7615336" y="1784239"/>
              <a:ext cx="11929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900">
                  <a:solidFill>
                    <a:srgbClr val="222222"/>
                  </a:solidFill>
                  <a:ea typeface="NanumGothic" panose="020D0604000000000000" pitchFamily="34" charset="-127"/>
                </a:rPr>
                <a:t>System Monitoring</a:t>
              </a:r>
              <a:endPara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C5BAA1-6D06-4DEB-8083-114B28CD3E06}"/>
              </a:ext>
            </a:extLst>
          </p:cNvPr>
          <p:cNvGrpSpPr/>
          <p:nvPr/>
        </p:nvGrpSpPr>
        <p:grpSpPr>
          <a:xfrm>
            <a:off x="7485406" y="1549783"/>
            <a:ext cx="819455" cy="443771"/>
            <a:chOff x="8302390" y="1263458"/>
            <a:chExt cx="819455" cy="443771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B7E8839B-A1B1-4650-BD2C-058BB838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86142" y="1263458"/>
              <a:ext cx="252000" cy="252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1F0796-8AE1-4756-B6E2-774AE3D3D12F}"/>
                </a:ext>
              </a:extLst>
            </p:cNvPr>
            <p:cNvSpPr txBox="1"/>
            <p:nvPr/>
          </p:nvSpPr>
          <p:spPr>
            <a:xfrm>
              <a:off x="8302390" y="149178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Basic Security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27A3765-20B7-4CAD-82B0-B2E2F1824EE5}"/>
              </a:ext>
            </a:extLst>
          </p:cNvPr>
          <p:cNvGrpSpPr/>
          <p:nvPr/>
        </p:nvGrpSpPr>
        <p:grpSpPr>
          <a:xfrm>
            <a:off x="6652007" y="1548750"/>
            <a:ext cx="769763" cy="434711"/>
            <a:chOff x="7468991" y="1262425"/>
            <a:chExt cx="769763" cy="434711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F7EB77F-27D7-406B-8104-E75FC00EF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26942" y="1262425"/>
              <a:ext cx="252000" cy="2520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7CDA051-DA33-48CF-AC57-E2D2F4BD69A0}"/>
                </a:ext>
              </a:extLst>
            </p:cNvPr>
            <p:cNvSpPr txBox="1"/>
            <p:nvPr/>
          </p:nvSpPr>
          <p:spPr>
            <a:xfrm>
              <a:off x="7468991" y="148169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DDoS Guard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C9B8237-08BC-4461-BEEA-6C98FAAAE23E}"/>
              </a:ext>
            </a:extLst>
          </p:cNvPr>
          <p:cNvGrpSpPr/>
          <p:nvPr/>
        </p:nvGrpSpPr>
        <p:grpSpPr>
          <a:xfrm>
            <a:off x="8185563" y="1548284"/>
            <a:ext cx="1370277" cy="441636"/>
            <a:chOff x="9002547" y="1261959"/>
            <a:chExt cx="1370277" cy="441636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93A4131E-B51B-40C9-A085-73F016B6D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68550" y="1261959"/>
              <a:ext cx="252000" cy="2520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512C85-6309-44BC-A482-DAE32A98D8C5}"/>
                </a:ext>
              </a:extLst>
            </p:cNvPr>
            <p:cNvSpPr txBox="1"/>
            <p:nvPr/>
          </p:nvSpPr>
          <p:spPr>
            <a:xfrm>
              <a:off x="9002547" y="1488151"/>
              <a:ext cx="13702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Security Monitoring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7D35AED-8A77-4118-8949-8EF590E02B3F}"/>
              </a:ext>
            </a:extLst>
          </p:cNvPr>
          <p:cNvGrpSpPr/>
          <p:nvPr/>
        </p:nvGrpSpPr>
        <p:grpSpPr>
          <a:xfrm>
            <a:off x="1082241" y="5316246"/>
            <a:ext cx="516487" cy="431793"/>
            <a:chOff x="2029230" y="4951930"/>
            <a:chExt cx="516487" cy="431793"/>
          </a:xfrm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2322F667-C060-4D0C-8E2B-39B76E06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56682" y="4951930"/>
              <a:ext cx="252000" cy="2520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C4A76ED-E158-41FA-918C-922505160BF0}"/>
                </a:ext>
              </a:extLst>
            </p:cNvPr>
            <p:cNvSpPr txBox="1"/>
            <p:nvPr/>
          </p:nvSpPr>
          <p:spPr>
            <a:xfrm>
              <a:off x="2029230" y="5168279"/>
              <a:ext cx="5164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Backup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B139E9D-C6D5-4605-983D-1343F47287A9}"/>
              </a:ext>
            </a:extLst>
          </p:cNvPr>
          <p:cNvGrpSpPr/>
          <p:nvPr/>
        </p:nvGrpSpPr>
        <p:grpSpPr>
          <a:xfrm>
            <a:off x="1066446" y="4502209"/>
            <a:ext cx="543739" cy="559958"/>
            <a:chOff x="2014008" y="3906989"/>
            <a:chExt cx="543739" cy="559958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69C2AB9-F0ED-417A-BE69-759D8297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61920" y="3906989"/>
              <a:ext cx="252000" cy="2520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23AF2D0-46BC-4454-9597-96FD1666FD8A}"/>
                </a:ext>
              </a:extLst>
            </p:cNvPr>
            <p:cNvSpPr txBox="1"/>
            <p:nvPr/>
          </p:nvSpPr>
          <p:spPr>
            <a:xfrm>
              <a:off x="2014008" y="4128393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Storage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53EDF8A-977C-4169-990C-95377894FB71}"/>
              </a:ext>
            </a:extLst>
          </p:cNvPr>
          <p:cNvGrpSpPr/>
          <p:nvPr/>
        </p:nvGrpSpPr>
        <p:grpSpPr>
          <a:xfrm>
            <a:off x="890272" y="2928634"/>
            <a:ext cx="914033" cy="564160"/>
            <a:chOff x="1828407" y="2333414"/>
            <a:chExt cx="914033" cy="564160"/>
          </a:xfrm>
        </p:grpSpPr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D9C48BCD-9ED8-4AD9-9FBA-E0CF12984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58544" y="2333414"/>
              <a:ext cx="252000" cy="2520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205B8F-EEC9-456B-91B9-8D4373D62AF0}"/>
                </a:ext>
              </a:extLst>
            </p:cNvPr>
            <p:cNvSpPr txBox="1"/>
            <p:nvPr/>
          </p:nvSpPr>
          <p:spPr>
            <a:xfrm>
              <a:off x="1828407" y="255902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Server Security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Check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59372F0-1A4B-4228-B21A-DAA26839D778}"/>
              </a:ext>
            </a:extLst>
          </p:cNvPr>
          <p:cNvGrpSpPr/>
          <p:nvPr/>
        </p:nvGrpSpPr>
        <p:grpSpPr>
          <a:xfrm>
            <a:off x="935784" y="3711861"/>
            <a:ext cx="814646" cy="561426"/>
            <a:chOff x="1892391" y="3116641"/>
            <a:chExt cx="814646" cy="561426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51AA783B-D90C-4EFC-8D3D-5FF420B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77305" y="3116641"/>
              <a:ext cx="252000" cy="252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B0AA87-C2C7-4010-BB20-776DCD2E304C}"/>
                </a:ext>
              </a:extLst>
            </p:cNvPr>
            <p:cNvSpPr txBox="1"/>
            <p:nvPr/>
          </p:nvSpPr>
          <p:spPr>
            <a:xfrm>
              <a:off x="1892391" y="3339513"/>
              <a:ext cx="814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Log &amp; </a:t>
              </a: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Crach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Search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14D0FCC-6C63-4B32-82C9-16BBFF05C6D7}"/>
              </a:ext>
            </a:extLst>
          </p:cNvPr>
          <p:cNvGrpSpPr/>
          <p:nvPr/>
        </p:nvGrpSpPr>
        <p:grpSpPr>
          <a:xfrm>
            <a:off x="4981753" y="2951802"/>
            <a:ext cx="848309" cy="568953"/>
            <a:chOff x="5007429" y="2930102"/>
            <a:chExt cx="848309" cy="568953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D955F643-9BA7-420D-984A-58E8D744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07046" y="2930102"/>
              <a:ext cx="252000" cy="2520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AA5917C-F450-46EB-A12A-B93A5A9AEDB2}"/>
                </a:ext>
              </a:extLst>
            </p:cNvPr>
            <p:cNvSpPr txBox="1"/>
            <p:nvPr/>
          </p:nvSpPr>
          <p:spPr>
            <a:xfrm>
              <a:off x="5007429" y="3160501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Load Balancer</a:t>
              </a:r>
              <a:endParaRPr kumimoji="1" lang="en-US" altLang="ko-KR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E8CEC59-169B-43D9-8C40-EE1085657C3C}"/>
              </a:ext>
            </a:extLst>
          </p:cNvPr>
          <p:cNvGrpSpPr/>
          <p:nvPr/>
        </p:nvGrpSpPr>
        <p:grpSpPr>
          <a:xfrm>
            <a:off x="7010105" y="2951802"/>
            <a:ext cx="848309" cy="568953"/>
            <a:chOff x="6949391" y="3046838"/>
            <a:chExt cx="848309" cy="568953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7D0BCC8B-6D7A-48AD-B6AE-EC0E24F5B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239280" y="3046838"/>
              <a:ext cx="252000" cy="252000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D237478-ECB9-4964-B01A-B5584B15AF2D}"/>
                </a:ext>
              </a:extLst>
            </p:cNvPr>
            <p:cNvSpPr txBox="1"/>
            <p:nvPr/>
          </p:nvSpPr>
          <p:spPr>
            <a:xfrm>
              <a:off x="6949391" y="3277237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Load </a:t>
              </a:r>
              <a:r>
                <a:rPr kumimoji="1" lang="en-US" altLang="ko-KR" sz="8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Balancer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89BA7E3-0ED3-4FFC-9604-B32FC417D94C}"/>
              </a:ext>
            </a:extLst>
          </p:cNvPr>
          <p:cNvGrpSpPr/>
          <p:nvPr/>
        </p:nvGrpSpPr>
        <p:grpSpPr>
          <a:xfrm>
            <a:off x="5719388" y="2946973"/>
            <a:ext cx="532517" cy="551173"/>
            <a:chOff x="4420940" y="3157285"/>
            <a:chExt cx="532517" cy="551173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D942FA79-FABD-4BC1-B9DA-5B1541A7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563638" y="3157285"/>
              <a:ext cx="252000" cy="2520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4881F0B-95EA-4953-9D0B-E0F1C52EE7A8}"/>
                </a:ext>
              </a:extLst>
            </p:cNvPr>
            <p:cNvSpPr txBox="1"/>
            <p:nvPr/>
          </p:nvSpPr>
          <p:spPr>
            <a:xfrm>
              <a:off x="4420940" y="3369904"/>
              <a:ext cx="532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Firewall</a:t>
              </a:r>
              <a:endParaRPr kumimoji="1" lang="en-US" altLang="ko-KR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18B6357-3240-4166-8F4B-52C5737ADFB1}"/>
              </a:ext>
            </a:extLst>
          </p:cNvPr>
          <p:cNvGrpSpPr/>
          <p:nvPr/>
        </p:nvGrpSpPr>
        <p:grpSpPr>
          <a:xfrm>
            <a:off x="3483032" y="4929382"/>
            <a:ext cx="865942" cy="490437"/>
            <a:chOff x="3203332" y="3844240"/>
            <a:chExt cx="865942" cy="490437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3B50F7C4-005C-4BB9-A309-6878F316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96160" y="3844240"/>
              <a:ext cx="252000" cy="252000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23615F-5B05-4F34-9231-0918AD9BB156}"/>
                </a:ext>
              </a:extLst>
            </p:cNvPr>
            <p:cNvSpPr txBox="1"/>
            <p:nvPr/>
          </p:nvSpPr>
          <p:spPr>
            <a:xfrm>
              <a:off x="3203332" y="4103845"/>
              <a:ext cx="8659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 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Block Storage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614A6B3-0BAD-4C25-968F-394C1D276A07}"/>
              </a:ext>
            </a:extLst>
          </p:cNvPr>
          <p:cNvGrpSpPr/>
          <p:nvPr/>
        </p:nvGrpSpPr>
        <p:grpSpPr>
          <a:xfrm>
            <a:off x="7231937" y="5592762"/>
            <a:ext cx="386644" cy="477605"/>
            <a:chOff x="4987831" y="5711597"/>
            <a:chExt cx="386644" cy="477605"/>
          </a:xfrm>
        </p:grpSpPr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6499E061-37E3-47D2-A795-372021AC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3521" y="5711597"/>
              <a:ext cx="252000" cy="2520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5020F2-BF5C-4758-8331-BCD8D50D9B22}"/>
                </a:ext>
              </a:extLst>
            </p:cNvPr>
            <p:cNvSpPr txBox="1"/>
            <p:nvPr/>
          </p:nvSpPr>
          <p:spPr>
            <a:xfrm>
              <a:off x="4987831" y="597375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NAS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6268E85-281B-4D42-9771-7214869ED3A4}"/>
              </a:ext>
            </a:extLst>
          </p:cNvPr>
          <p:cNvGrpSpPr/>
          <p:nvPr/>
        </p:nvGrpSpPr>
        <p:grpSpPr>
          <a:xfrm>
            <a:off x="7178390" y="3868106"/>
            <a:ext cx="498855" cy="456242"/>
            <a:chOff x="6854530" y="3861817"/>
            <a:chExt cx="498855" cy="456242"/>
          </a:xfrm>
        </p:grpSpPr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F02F7FD3-0294-4D74-9392-924F7DE0E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5A9ACB6-A214-4C74-B696-1890FEA9671A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4339C5C-1C9D-468F-9332-43BF130C3596}"/>
              </a:ext>
            </a:extLst>
          </p:cNvPr>
          <p:cNvGrpSpPr/>
          <p:nvPr/>
        </p:nvGrpSpPr>
        <p:grpSpPr>
          <a:xfrm>
            <a:off x="9157972" y="3877631"/>
            <a:ext cx="410690" cy="456242"/>
            <a:chOff x="8832187" y="3871342"/>
            <a:chExt cx="410690" cy="456242"/>
          </a:xfrm>
        </p:grpSpPr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D9C5C52F-00EC-42CC-98EA-114F8D92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B8D4DEC-39D4-456D-8EF8-8C41353F4F23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DB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288D9DB-0E98-4518-8707-6F16F1A6C98A}"/>
              </a:ext>
            </a:extLst>
          </p:cNvPr>
          <p:cNvGrpSpPr/>
          <p:nvPr/>
        </p:nvGrpSpPr>
        <p:grpSpPr>
          <a:xfrm>
            <a:off x="5752244" y="3876908"/>
            <a:ext cx="487634" cy="456242"/>
            <a:chOff x="4968260" y="3870619"/>
            <a:chExt cx="487634" cy="456242"/>
          </a:xfrm>
        </p:grpSpPr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FA85951C-A757-4886-BAD3-224D53EF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6F0423E-3809-4367-80FD-1462677A5B2A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87D01B9B-1D0A-4957-B137-B2922CEBA608}"/>
              </a:ext>
            </a:extLst>
          </p:cNvPr>
          <p:cNvGrpSpPr/>
          <p:nvPr/>
        </p:nvGrpSpPr>
        <p:grpSpPr>
          <a:xfrm>
            <a:off x="7178137" y="4965700"/>
            <a:ext cx="498855" cy="456242"/>
            <a:chOff x="6854530" y="3861817"/>
            <a:chExt cx="498855" cy="456242"/>
          </a:xfrm>
        </p:grpSpPr>
        <p:pic>
          <p:nvPicPr>
            <p:cNvPr id="230" name="그림 229">
              <a:extLst>
                <a:ext uri="{FF2B5EF4-FFF2-40B4-BE49-F238E27FC236}">
                  <a16:creationId xmlns:a16="http://schemas.microsoft.com/office/drawing/2014/main" id="{58496C74-37B8-44E6-BC26-38F719B9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65BDF83-9DF2-428D-99E8-E2A58BD37073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BF0E33C-89A1-4DF7-A075-0C3C53F59498}"/>
              </a:ext>
            </a:extLst>
          </p:cNvPr>
          <p:cNvGrpSpPr/>
          <p:nvPr/>
        </p:nvGrpSpPr>
        <p:grpSpPr>
          <a:xfrm>
            <a:off x="9148575" y="4975225"/>
            <a:ext cx="410690" cy="456242"/>
            <a:chOff x="8832187" y="3871342"/>
            <a:chExt cx="410690" cy="456242"/>
          </a:xfrm>
        </p:grpSpPr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7007F031-C1D8-48BD-A7D7-0531EA17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064C4EF-B2E9-4D1E-BE94-EA65C45EA629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DB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664C843-2927-4975-B5B5-A247FD91FD7E}"/>
              </a:ext>
            </a:extLst>
          </p:cNvPr>
          <p:cNvGrpSpPr/>
          <p:nvPr/>
        </p:nvGrpSpPr>
        <p:grpSpPr>
          <a:xfrm>
            <a:off x="5751991" y="4974502"/>
            <a:ext cx="487634" cy="456242"/>
            <a:chOff x="4968260" y="3870619"/>
            <a:chExt cx="487634" cy="456242"/>
          </a:xfrm>
        </p:grpSpPr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AD09CD45-E187-463C-8B5A-5DC6B3D5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BE3647-CF72-4CC3-A535-3080FDFE0850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238" name="Shape 551">
            <a:extLst>
              <a:ext uri="{FF2B5EF4-FFF2-40B4-BE49-F238E27FC236}">
                <a16:creationId xmlns:a16="http://schemas.microsoft.com/office/drawing/2014/main" id="{A6741CC8-1C4A-46F0-94F6-0042EE30132A}"/>
              </a:ext>
            </a:extLst>
          </p:cNvPr>
          <p:cNvCxnSpPr>
            <a:cxnSpLocks/>
            <a:stCxn id="169" idx="2"/>
            <a:endCxn id="227" idx="0"/>
          </p:cNvCxnSpPr>
          <p:nvPr/>
        </p:nvCxnSpPr>
        <p:spPr>
          <a:xfrm rot="16200000" flipH="1">
            <a:off x="5649950" y="3537108"/>
            <a:ext cx="677935" cy="16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551">
            <a:extLst>
              <a:ext uri="{FF2B5EF4-FFF2-40B4-BE49-F238E27FC236}">
                <a16:creationId xmlns:a16="http://schemas.microsoft.com/office/drawing/2014/main" id="{8DFD5848-ABB2-40D6-9D6C-192964E48121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>
            <a:off x="7425994" y="3203802"/>
            <a:ext cx="5238" cy="664304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Shape 551">
            <a:extLst>
              <a:ext uri="{FF2B5EF4-FFF2-40B4-BE49-F238E27FC236}">
                <a16:creationId xmlns:a16="http://schemas.microsoft.com/office/drawing/2014/main" id="{BCD3FA89-614C-4473-85AC-95186D54A1AD}"/>
              </a:ext>
            </a:extLst>
          </p:cNvPr>
          <p:cNvCxnSpPr>
            <a:cxnSpLocks/>
            <a:stCxn id="169" idx="1"/>
            <a:endCxn id="163" idx="3"/>
          </p:cNvCxnSpPr>
          <p:nvPr/>
        </p:nvCxnSpPr>
        <p:spPr>
          <a:xfrm flipH="1">
            <a:off x="5533370" y="3072973"/>
            <a:ext cx="328716" cy="4829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551">
            <a:extLst>
              <a:ext uri="{FF2B5EF4-FFF2-40B4-BE49-F238E27FC236}">
                <a16:creationId xmlns:a16="http://schemas.microsoft.com/office/drawing/2014/main" id="{19A6C8FE-5E23-4E23-BA32-B012554B9C69}"/>
              </a:ext>
            </a:extLst>
          </p:cNvPr>
          <p:cNvCxnSpPr>
            <a:cxnSpLocks/>
            <a:stCxn id="169" idx="3"/>
            <a:endCxn id="236" idx="0"/>
          </p:cNvCxnSpPr>
          <p:nvPr/>
        </p:nvCxnSpPr>
        <p:spPr>
          <a:xfrm flipH="1">
            <a:off x="5989496" y="3072973"/>
            <a:ext cx="124590" cy="1901529"/>
          </a:xfrm>
          <a:prstGeom prst="bentConnector4">
            <a:avLst>
              <a:gd name="adj1" fmla="val -183482"/>
              <a:gd name="adj2" fmla="val 75914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551">
            <a:extLst>
              <a:ext uri="{FF2B5EF4-FFF2-40B4-BE49-F238E27FC236}">
                <a16:creationId xmlns:a16="http://schemas.microsoft.com/office/drawing/2014/main" id="{144D0193-C73D-46BE-85B7-1AB828292005}"/>
              </a:ext>
            </a:extLst>
          </p:cNvPr>
          <p:cNvCxnSpPr>
            <a:cxnSpLocks/>
            <a:stCxn id="166" idx="3"/>
            <a:endCxn id="230" idx="0"/>
          </p:cNvCxnSpPr>
          <p:nvPr/>
        </p:nvCxnSpPr>
        <p:spPr>
          <a:xfrm flipH="1">
            <a:off x="7430979" y="3077802"/>
            <a:ext cx="121015" cy="1887898"/>
          </a:xfrm>
          <a:prstGeom prst="bentConnector4">
            <a:avLst>
              <a:gd name="adj1" fmla="val -188902"/>
              <a:gd name="adj2" fmla="val 76586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306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그림 172">
            <a:extLst>
              <a:ext uri="{FF2B5EF4-FFF2-40B4-BE49-F238E27FC236}">
                <a16:creationId xmlns:a16="http://schemas.microsoft.com/office/drawing/2014/main" id="{B85F12F4-786E-7D4B-B29F-40ED7147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5075" y="2297390"/>
            <a:ext cx="219600" cy="2196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Single VPC Configuration Example </a:t>
            </a:r>
            <a:r>
              <a:rPr lang="en-US" altLang="ko-KR" dirty="0"/>
              <a:t>(</a:t>
            </a:r>
            <a:r>
              <a:rPr lang="en" altLang="ko-KR" dirty="0"/>
              <a:t>Dark Backgrounds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F8C5098-EBF1-A347-93F3-7FB408A87BDD}"/>
              </a:ext>
            </a:extLst>
          </p:cNvPr>
          <p:cNvSpPr/>
          <p:nvPr/>
        </p:nvSpPr>
        <p:spPr>
          <a:xfrm>
            <a:off x="6534992" y="2611844"/>
            <a:ext cx="1800000" cy="3492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24059B-A254-B846-8248-FF407F43900D}"/>
              </a:ext>
            </a:extLst>
          </p:cNvPr>
          <p:cNvSpPr txBox="1"/>
          <p:nvPr/>
        </p:nvSpPr>
        <p:spPr>
          <a:xfrm>
            <a:off x="6712111" y="2603024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Private subnet-WAS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12C688-DDEB-534E-A679-43B2C2BEC85D}"/>
              </a:ext>
            </a:extLst>
          </p:cNvPr>
          <p:cNvSpPr/>
          <p:nvPr/>
        </p:nvSpPr>
        <p:spPr>
          <a:xfrm>
            <a:off x="3030926" y="2503616"/>
            <a:ext cx="7606164" cy="3688373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79BA99-EA3B-B040-B739-58D7DED8AB6B}"/>
              </a:ext>
            </a:extLst>
          </p:cNvPr>
          <p:cNvSpPr txBox="1"/>
          <p:nvPr/>
        </p:nvSpPr>
        <p:spPr>
          <a:xfrm>
            <a:off x="3243700" y="2524086"/>
            <a:ext cx="746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VPC-Service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9CFA64-0897-FD40-9693-DF866247CF8B}"/>
              </a:ext>
            </a:extLst>
          </p:cNvPr>
          <p:cNvSpPr/>
          <p:nvPr/>
        </p:nvSpPr>
        <p:spPr>
          <a:xfrm>
            <a:off x="568180" y="1173637"/>
            <a:ext cx="11055640" cy="5454438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96CA27-23B1-7C43-B11F-5514CFEF5355}"/>
              </a:ext>
            </a:extLst>
          </p:cNvPr>
          <p:cNvSpPr txBox="1"/>
          <p:nvPr/>
        </p:nvSpPr>
        <p:spPr>
          <a:xfrm>
            <a:off x="842329" y="119410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355CE6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NHN Cloud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55CE6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5561F0F-AB93-2C40-9B73-8F08E70D6652}"/>
              </a:ext>
            </a:extLst>
          </p:cNvPr>
          <p:cNvSpPr/>
          <p:nvPr/>
        </p:nvSpPr>
        <p:spPr>
          <a:xfrm>
            <a:off x="4609003" y="2605306"/>
            <a:ext cx="1800000" cy="3492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B3F597-340B-AC43-9F76-F1513AD90F45}"/>
              </a:ext>
            </a:extLst>
          </p:cNvPr>
          <p:cNvSpPr txBox="1"/>
          <p:nvPr/>
        </p:nvSpPr>
        <p:spPr>
          <a:xfrm>
            <a:off x="4793740" y="2596487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38A55A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Public subnet-WEB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8A55A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BC3F95E-570E-614F-BC02-1FEE37B4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0" y="1165887"/>
            <a:ext cx="266400" cy="2664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49B2073A-E7E9-214A-AA81-4CD8C1D7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17" y="2609561"/>
            <a:ext cx="180000" cy="180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4EB2A88B-07F3-694B-A90B-63B38E1B8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628" y="2603024"/>
            <a:ext cx="180000" cy="180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E3B0AC58-8BA8-794A-9F58-A8080F411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550" y="2510197"/>
            <a:ext cx="217219" cy="217219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77A3F7-13B7-7342-AB2D-C91B1D8443BB}"/>
              </a:ext>
            </a:extLst>
          </p:cNvPr>
          <p:cNvSpPr/>
          <p:nvPr/>
        </p:nvSpPr>
        <p:spPr>
          <a:xfrm>
            <a:off x="897549" y="1462256"/>
            <a:ext cx="10509359" cy="5040144"/>
          </a:xfrm>
          <a:prstGeom prst="rect">
            <a:avLst/>
          </a:prstGeom>
          <a:noFill/>
          <a:ln>
            <a:solidFill>
              <a:srgbClr val="AAAA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9C71D6-2EE6-BC4A-9E19-8ABFB3D6D841}"/>
              </a:ext>
            </a:extLst>
          </p:cNvPr>
          <p:cNvSpPr txBox="1"/>
          <p:nvPr/>
        </p:nvSpPr>
        <p:spPr>
          <a:xfrm>
            <a:off x="1067292" y="14623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Region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E0BAF8E-6FB9-E54F-A5CA-7456F6E9E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51" y="1465014"/>
            <a:ext cx="216000" cy="21600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9576EF3-00F5-B04A-A8B6-80D2BBEE2BFA}"/>
              </a:ext>
            </a:extLst>
          </p:cNvPr>
          <p:cNvGrpSpPr/>
          <p:nvPr/>
        </p:nvGrpSpPr>
        <p:grpSpPr>
          <a:xfrm>
            <a:off x="3163596" y="3596156"/>
            <a:ext cx="6974336" cy="792000"/>
            <a:chOff x="6634849" y="2136335"/>
            <a:chExt cx="1804719" cy="936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6C21292-0751-764D-9C24-8EDFE33AF6A2}"/>
                </a:ext>
              </a:extLst>
            </p:cNvPr>
            <p:cNvSpPr/>
            <p:nvPr/>
          </p:nvSpPr>
          <p:spPr>
            <a:xfrm>
              <a:off x="6634849" y="2136335"/>
              <a:ext cx="1804719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28AC13-F483-424E-BEEC-49BB02C7766E}"/>
                </a:ext>
              </a:extLst>
            </p:cNvPr>
            <p:cNvSpPr txBox="1"/>
            <p:nvPr/>
          </p:nvSpPr>
          <p:spPr>
            <a:xfrm>
              <a:off x="7379619" y="2156804"/>
              <a:ext cx="319895" cy="27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DA1C3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Availability Zone (A)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542177C-FDA7-074F-BE7F-51CBF5A4A7C2}"/>
              </a:ext>
            </a:extLst>
          </p:cNvPr>
          <p:cNvGrpSpPr/>
          <p:nvPr/>
        </p:nvGrpSpPr>
        <p:grpSpPr>
          <a:xfrm>
            <a:off x="3163597" y="4682350"/>
            <a:ext cx="6965982" cy="792000"/>
            <a:chOff x="6639568" y="2136335"/>
            <a:chExt cx="1800000" cy="9360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83E94CB-C765-F344-8593-870D4DECD65B}"/>
                </a:ext>
              </a:extLst>
            </p:cNvPr>
            <p:cNvSpPr/>
            <p:nvPr/>
          </p:nvSpPr>
          <p:spPr>
            <a:xfrm>
              <a:off x="6639568" y="2136335"/>
              <a:ext cx="1800000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D2AF80F-A2CF-334B-9CC6-FB3F0115AE86}"/>
                </a:ext>
              </a:extLst>
            </p:cNvPr>
            <p:cNvSpPr txBox="1"/>
            <p:nvPr/>
          </p:nvSpPr>
          <p:spPr>
            <a:xfrm>
              <a:off x="7380880" y="2156804"/>
              <a:ext cx="317371" cy="27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DA1C3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Availability Zone (B)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7493C6A3-A256-7040-B365-34728F467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638" y="2361317"/>
            <a:ext cx="252000" cy="252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3336D9B-8253-1E46-BF96-B54B3F390BB8}"/>
              </a:ext>
            </a:extLst>
          </p:cNvPr>
          <p:cNvSpPr txBox="1"/>
          <p:nvPr/>
        </p:nvSpPr>
        <p:spPr>
          <a:xfrm>
            <a:off x="6812887" y="2308765"/>
            <a:ext cx="6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Internet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Gateway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9A3FD698-9502-D143-B799-B4C2800D6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3778" y="1606514"/>
            <a:ext cx="216000" cy="2160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3E8AFCE-68C2-A34E-B4B3-E9A9E4B46112}"/>
              </a:ext>
            </a:extLst>
          </p:cNvPr>
          <p:cNvSpPr txBox="1"/>
          <p:nvPr/>
        </p:nvSpPr>
        <p:spPr>
          <a:xfrm>
            <a:off x="5479012" y="1611883"/>
            <a:ext cx="77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 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Floating IP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cxnSp>
        <p:nvCxnSpPr>
          <p:cNvPr id="153" name="Shape 538">
            <a:extLst>
              <a:ext uri="{FF2B5EF4-FFF2-40B4-BE49-F238E27FC236}">
                <a16:creationId xmlns:a16="http://schemas.microsoft.com/office/drawing/2014/main" id="{C293203A-2FC3-9748-8A4D-462C3563A649}"/>
              </a:ext>
            </a:extLst>
          </p:cNvPr>
          <p:cNvCxnSpPr>
            <a:cxnSpLocks/>
            <a:stCxn id="163" idx="0"/>
            <a:endCxn id="140" idx="2"/>
          </p:cNvCxnSpPr>
          <p:nvPr/>
        </p:nvCxnSpPr>
        <p:spPr>
          <a:xfrm rot="5400000" flipH="1" flipV="1">
            <a:off x="4879930" y="2349954"/>
            <a:ext cx="1129288" cy="744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4FC1AE-DFBA-8A45-8416-0A824568E9A0}"/>
              </a:ext>
            </a:extLst>
          </p:cNvPr>
          <p:cNvSpPr/>
          <p:nvPr/>
        </p:nvSpPr>
        <p:spPr>
          <a:xfrm>
            <a:off x="8468567" y="2621369"/>
            <a:ext cx="1800000" cy="3492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AF09D4-38AF-8347-BFC3-3E5B9F51F7CF}"/>
              </a:ext>
            </a:extLst>
          </p:cNvPr>
          <p:cNvSpPr txBox="1"/>
          <p:nvPr/>
        </p:nvSpPr>
        <p:spPr>
          <a:xfrm>
            <a:off x="8655211" y="2612549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DA1C3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Private subnet-DB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5DA1C3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8079EEBB-A8EE-F943-B335-1E94F075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92" y="2619086"/>
            <a:ext cx="180000" cy="180000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6A0E5365-72AE-8A40-921B-6EB8E5BD9D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8889" y="790166"/>
            <a:ext cx="288000" cy="288000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3EB45B03-0BFA-C346-A780-29695552F937}"/>
              </a:ext>
            </a:extLst>
          </p:cNvPr>
          <p:cNvSpPr txBox="1"/>
          <p:nvPr/>
        </p:nvSpPr>
        <p:spPr>
          <a:xfrm>
            <a:off x="6248400" y="82224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External User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cxnSp>
        <p:nvCxnSpPr>
          <p:cNvPr id="187" name="Shape 541">
            <a:extLst>
              <a:ext uri="{FF2B5EF4-FFF2-40B4-BE49-F238E27FC236}">
                <a16:creationId xmlns:a16="http://schemas.microsoft.com/office/drawing/2014/main" id="{F7AB1DC8-7207-7945-AB43-5D9E4F1FFECE}"/>
              </a:ext>
            </a:extLst>
          </p:cNvPr>
          <p:cNvCxnSpPr>
            <a:cxnSpLocks/>
            <a:stCxn id="185" idx="2"/>
            <a:endCxn id="140" idx="0"/>
          </p:cNvCxnSpPr>
          <p:nvPr/>
        </p:nvCxnSpPr>
        <p:spPr>
          <a:xfrm rot="5400000">
            <a:off x="5553160" y="1006785"/>
            <a:ext cx="528348" cy="6711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F7380E-ACA5-4530-9A4F-C4121B928878}"/>
              </a:ext>
            </a:extLst>
          </p:cNvPr>
          <p:cNvGrpSpPr/>
          <p:nvPr/>
        </p:nvGrpSpPr>
        <p:grpSpPr>
          <a:xfrm>
            <a:off x="3495560" y="3844240"/>
            <a:ext cx="865942" cy="490437"/>
            <a:chOff x="3203332" y="3844240"/>
            <a:chExt cx="865942" cy="490437"/>
          </a:xfrm>
        </p:grpSpPr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07444C3B-036D-E942-9503-EFE07ED7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96160" y="3844240"/>
              <a:ext cx="252000" cy="252000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3488661-DA65-794F-9A8D-8EDF31080B92}"/>
                </a:ext>
              </a:extLst>
            </p:cNvPr>
            <p:cNvSpPr txBox="1"/>
            <p:nvPr/>
          </p:nvSpPr>
          <p:spPr>
            <a:xfrm>
              <a:off x="3203332" y="4103845"/>
              <a:ext cx="8659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 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Block Storage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DBCB6C-F4D9-4DD8-B4B3-F49320D2978A}"/>
              </a:ext>
            </a:extLst>
          </p:cNvPr>
          <p:cNvGrpSpPr/>
          <p:nvPr/>
        </p:nvGrpSpPr>
        <p:grpSpPr>
          <a:xfrm>
            <a:off x="5280059" y="5598473"/>
            <a:ext cx="386644" cy="477605"/>
            <a:chOff x="4987831" y="5711597"/>
            <a:chExt cx="386644" cy="477605"/>
          </a:xfrm>
        </p:grpSpPr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EA3DD80F-2559-1D42-9DB9-3710A2B1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53521" y="5711597"/>
              <a:ext cx="252000" cy="252000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41589D0-BE59-D547-87DA-87351C5C8408}"/>
                </a:ext>
              </a:extLst>
            </p:cNvPr>
            <p:cNvSpPr txBox="1"/>
            <p:nvPr/>
          </p:nvSpPr>
          <p:spPr>
            <a:xfrm>
              <a:off x="4987831" y="597375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NAS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4BFA43-E79A-47BA-A4B4-1DBE2BB6ACCF}"/>
              </a:ext>
            </a:extLst>
          </p:cNvPr>
          <p:cNvSpPr/>
          <p:nvPr/>
        </p:nvSpPr>
        <p:spPr>
          <a:xfrm>
            <a:off x="1792060" y="2058273"/>
            <a:ext cx="9402796" cy="4314247"/>
          </a:xfrm>
          <a:prstGeom prst="rect">
            <a:avLst/>
          </a:prstGeom>
          <a:noFill/>
          <a:ln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2F560B-FDE5-4EAE-B063-257335BE7EE4}"/>
              </a:ext>
            </a:extLst>
          </p:cNvPr>
          <p:cNvSpPr txBox="1"/>
          <p:nvPr/>
        </p:nvSpPr>
        <p:spPr>
          <a:xfrm>
            <a:off x="2004523" y="2050461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55CE6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Organization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55CE6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F99F86-E9D1-4190-9EEC-91E111A9C208}"/>
              </a:ext>
            </a:extLst>
          </p:cNvPr>
          <p:cNvSpPr/>
          <p:nvPr/>
        </p:nvSpPr>
        <p:spPr>
          <a:xfrm>
            <a:off x="2097162" y="2306016"/>
            <a:ext cx="8800224" cy="3972235"/>
          </a:xfrm>
          <a:prstGeom prst="rect">
            <a:avLst/>
          </a:prstGeom>
          <a:noFill/>
          <a:ln cmpd="sng"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9C9301-F03E-498F-A2BC-42D7DC60581A}"/>
              </a:ext>
            </a:extLst>
          </p:cNvPr>
          <p:cNvSpPr txBox="1"/>
          <p:nvPr/>
        </p:nvSpPr>
        <p:spPr>
          <a:xfrm>
            <a:off x="2300198" y="2307632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rPr>
              <a:t>Project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9CC74B9C-B555-4FB8-AC8C-D0DBD801AC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87611" y="2058273"/>
            <a:ext cx="216000" cy="216000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EB65AB9-5AB2-4CF8-BBCB-48FB321D3700}"/>
              </a:ext>
            </a:extLst>
          </p:cNvPr>
          <p:cNvGrpSpPr/>
          <p:nvPr/>
        </p:nvGrpSpPr>
        <p:grpSpPr>
          <a:xfrm>
            <a:off x="4622715" y="3846486"/>
            <a:ext cx="800220" cy="456242"/>
            <a:chOff x="4811969" y="3870619"/>
            <a:chExt cx="800220" cy="45624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500E893-086F-4BBA-A196-6495A7DA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89493" y="3870619"/>
              <a:ext cx="252000" cy="2520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04A3F1-1DC0-4D7F-BCBF-25D816F29394}"/>
                </a:ext>
              </a:extLst>
            </p:cNvPr>
            <p:cNvSpPr txBox="1"/>
            <p:nvPr/>
          </p:nvSpPr>
          <p:spPr>
            <a:xfrm>
              <a:off x="4811969" y="4111417"/>
              <a:ext cx="8002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Management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68F9BC2A-5997-4110-B097-CB5367037A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7090" y="799238"/>
            <a:ext cx="288000" cy="288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1454E63-5394-48CA-9D46-CF90DE4491AC}"/>
              </a:ext>
            </a:extLst>
          </p:cNvPr>
          <p:cNvSpPr txBox="1"/>
          <p:nvPr/>
        </p:nvSpPr>
        <p:spPr>
          <a:xfrm>
            <a:off x="4265315" y="826578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4F1F5DF-8692-49A1-BE28-9B0C6A2572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5628" y="1635952"/>
            <a:ext cx="216000" cy="216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10CE164-1880-4175-8D25-5C5B1E3FE121}"/>
              </a:ext>
            </a:extLst>
          </p:cNvPr>
          <p:cNvSpPr txBox="1"/>
          <p:nvPr/>
        </p:nvSpPr>
        <p:spPr>
          <a:xfrm>
            <a:off x="4232060" y="1635622"/>
            <a:ext cx="850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rPr>
              <a:t>Floating IP</a:t>
            </a:r>
          </a:p>
        </p:txBody>
      </p:sp>
      <p:cxnSp>
        <p:nvCxnSpPr>
          <p:cNvPr id="107" name="Shape 538">
            <a:extLst>
              <a:ext uri="{FF2B5EF4-FFF2-40B4-BE49-F238E27FC236}">
                <a16:creationId xmlns:a16="http://schemas.microsoft.com/office/drawing/2014/main" id="{A37A3856-DE7C-43FF-AE46-5DD619A7CFEA}"/>
              </a:ext>
            </a:extLst>
          </p:cNvPr>
          <p:cNvCxnSpPr>
            <a:cxnSpLocks/>
            <a:stCxn id="101" idx="0"/>
            <a:endCxn id="105" idx="2"/>
          </p:cNvCxnSpPr>
          <p:nvPr/>
        </p:nvCxnSpPr>
        <p:spPr>
          <a:xfrm rot="16200000" flipV="1">
            <a:off x="3647667" y="2467913"/>
            <a:ext cx="1994534" cy="762611"/>
          </a:xfrm>
          <a:prstGeom prst="bentConnector3">
            <a:avLst>
              <a:gd name="adj1" fmla="val 73381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" name="Shape 541">
            <a:extLst>
              <a:ext uri="{FF2B5EF4-FFF2-40B4-BE49-F238E27FC236}">
                <a16:creationId xmlns:a16="http://schemas.microsoft.com/office/drawing/2014/main" id="{0DA9153E-4D1F-46E0-B367-576580B11D57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 rot="16200000" flipH="1">
            <a:off x="3938002" y="1310326"/>
            <a:ext cx="548714" cy="1025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0B68F6A-9E7F-4565-A84C-D042E41E1C46}"/>
              </a:ext>
            </a:extLst>
          </p:cNvPr>
          <p:cNvGrpSpPr/>
          <p:nvPr/>
        </p:nvGrpSpPr>
        <p:grpSpPr>
          <a:xfrm>
            <a:off x="9540460" y="1549783"/>
            <a:ext cx="1192955" cy="457555"/>
            <a:chOff x="7615336" y="1557516"/>
            <a:chExt cx="1192955" cy="457555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5916E0AC-7379-4294-8BE0-714212F8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63431" y="1557516"/>
              <a:ext cx="252000" cy="252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FAE06FF-8999-42F0-B6EE-AC440B87C6A1}"/>
                </a:ext>
              </a:extLst>
            </p:cNvPr>
            <p:cNvSpPr txBox="1"/>
            <p:nvPr/>
          </p:nvSpPr>
          <p:spPr>
            <a:xfrm>
              <a:off x="7615336" y="1784239"/>
              <a:ext cx="11929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900">
                  <a:solidFill>
                    <a:schemeClr val="bg1"/>
                  </a:solidFill>
                  <a:ea typeface="NanumGothic" panose="020D0604000000000000" pitchFamily="34" charset="-127"/>
                </a:rPr>
                <a:t>System Monitoring</a:t>
              </a:r>
              <a:endParaRPr kumimoji="1" lang="ko-KR" altLang="en-US" sz="9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C5BAA1-6D06-4DEB-8083-114B28CD3E06}"/>
              </a:ext>
            </a:extLst>
          </p:cNvPr>
          <p:cNvGrpSpPr/>
          <p:nvPr/>
        </p:nvGrpSpPr>
        <p:grpSpPr>
          <a:xfrm>
            <a:off x="7485406" y="1549783"/>
            <a:ext cx="819455" cy="443771"/>
            <a:chOff x="8302390" y="1263458"/>
            <a:chExt cx="819455" cy="443771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B7E8839B-A1B1-4650-BD2C-058BB838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86142" y="1263458"/>
              <a:ext cx="252000" cy="252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1F0796-8AE1-4756-B6E2-774AE3D3D12F}"/>
                </a:ext>
              </a:extLst>
            </p:cNvPr>
            <p:cNvSpPr txBox="1"/>
            <p:nvPr/>
          </p:nvSpPr>
          <p:spPr>
            <a:xfrm>
              <a:off x="8302390" y="149178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Basic Security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27A3765-20B7-4CAD-82B0-B2E2F1824EE5}"/>
              </a:ext>
            </a:extLst>
          </p:cNvPr>
          <p:cNvGrpSpPr/>
          <p:nvPr/>
        </p:nvGrpSpPr>
        <p:grpSpPr>
          <a:xfrm>
            <a:off x="6652007" y="1548750"/>
            <a:ext cx="769763" cy="434711"/>
            <a:chOff x="7468991" y="1262425"/>
            <a:chExt cx="769763" cy="434711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F7EB77F-27D7-406B-8104-E75FC00EF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26942" y="1262425"/>
              <a:ext cx="252000" cy="2520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7CDA051-DA33-48CF-AC57-E2D2F4BD69A0}"/>
                </a:ext>
              </a:extLst>
            </p:cNvPr>
            <p:cNvSpPr txBox="1"/>
            <p:nvPr/>
          </p:nvSpPr>
          <p:spPr>
            <a:xfrm>
              <a:off x="7468991" y="148169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DDoS Guard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C9B8237-08BC-4461-BEEA-6C98FAAAE23E}"/>
              </a:ext>
            </a:extLst>
          </p:cNvPr>
          <p:cNvGrpSpPr/>
          <p:nvPr/>
        </p:nvGrpSpPr>
        <p:grpSpPr>
          <a:xfrm>
            <a:off x="8185563" y="1548284"/>
            <a:ext cx="1370277" cy="441636"/>
            <a:chOff x="9002547" y="1261959"/>
            <a:chExt cx="1370277" cy="441636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93A4131E-B51B-40C9-A085-73F016B6D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68550" y="1261959"/>
              <a:ext cx="252000" cy="2520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512C85-6309-44BC-A482-DAE32A98D8C5}"/>
                </a:ext>
              </a:extLst>
            </p:cNvPr>
            <p:cNvSpPr txBox="1"/>
            <p:nvPr/>
          </p:nvSpPr>
          <p:spPr>
            <a:xfrm>
              <a:off x="9002547" y="1488151"/>
              <a:ext cx="13702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Security Monitoring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7D35AED-8A77-4118-8949-8EF590E02B3F}"/>
              </a:ext>
            </a:extLst>
          </p:cNvPr>
          <p:cNvGrpSpPr/>
          <p:nvPr/>
        </p:nvGrpSpPr>
        <p:grpSpPr>
          <a:xfrm>
            <a:off x="1082241" y="5316246"/>
            <a:ext cx="516487" cy="431793"/>
            <a:chOff x="2029230" y="4951930"/>
            <a:chExt cx="516487" cy="431793"/>
          </a:xfrm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2322F667-C060-4D0C-8E2B-39B76E06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56682" y="4951930"/>
              <a:ext cx="252000" cy="2520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C4A76ED-E158-41FA-918C-922505160BF0}"/>
                </a:ext>
              </a:extLst>
            </p:cNvPr>
            <p:cNvSpPr txBox="1"/>
            <p:nvPr/>
          </p:nvSpPr>
          <p:spPr>
            <a:xfrm>
              <a:off x="2029230" y="5168279"/>
              <a:ext cx="5164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Backup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B139E9D-C6D5-4605-983D-1343F47287A9}"/>
              </a:ext>
            </a:extLst>
          </p:cNvPr>
          <p:cNvGrpSpPr/>
          <p:nvPr/>
        </p:nvGrpSpPr>
        <p:grpSpPr>
          <a:xfrm>
            <a:off x="1066446" y="4502209"/>
            <a:ext cx="543739" cy="559958"/>
            <a:chOff x="2014008" y="3906989"/>
            <a:chExt cx="543739" cy="559958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69C2AB9-F0ED-417A-BE69-759D8297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61920" y="3906989"/>
              <a:ext cx="252000" cy="2520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23AF2D0-46BC-4454-9597-96FD1666FD8A}"/>
                </a:ext>
              </a:extLst>
            </p:cNvPr>
            <p:cNvSpPr txBox="1"/>
            <p:nvPr/>
          </p:nvSpPr>
          <p:spPr>
            <a:xfrm>
              <a:off x="2014008" y="4128393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Storage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53EDF8A-977C-4169-990C-95377894FB71}"/>
              </a:ext>
            </a:extLst>
          </p:cNvPr>
          <p:cNvGrpSpPr/>
          <p:nvPr/>
        </p:nvGrpSpPr>
        <p:grpSpPr>
          <a:xfrm>
            <a:off x="890272" y="2928634"/>
            <a:ext cx="914033" cy="564160"/>
            <a:chOff x="1828407" y="2333414"/>
            <a:chExt cx="914033" cy="564160"/>
          </a:xfrm>
        </p:grpSpPr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D9C48BCD-9ED8-4AD9-9FBA-E0CF12984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58544" y="2333414"/>
              <a:ext cx="252000" cy="2520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205B8F-EEC9-456B-91B9-8D4373D62AF0}"/>
                </a:ext>
              </a:extLst>
            </p:cNvPr>
            <p:cNvSpPr txBox="1"/>
            <p:nvPr/>
          </p:nvSpPr>
          <p:spPr>
            <a:xfrm>
              <a:off x="1828407" y="255902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Server Security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Check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59372F0-1A4B-4228-B21A-DAA26839D778}"/>
              </a:ext>
            </a:extLst>
          </p:cNvPr>
          <p:cNvGrpSpPr/>
          <p:nvPr/>
        </p:nvGrpSpPr>
        <p:grpSpPr>
          <a:xfrm>
            <a:off x="935784" y="3711861"/>
            <a:ext cx="814646" cy="561426"/>
            <a:chOff x="1892391" y="3116641"/>
            <a:chExt cx="814646" cy="561426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51AA783B-D90C-4EFC-8D3D-5FF420B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77305" y="3116641"/>
              <a:ext cx="252000" cy="252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B0AA87-C2C7-4010-BB20-776DCD2E304C}"/>
                </a:ext>
              </a:extLst>
            </p:cNvPr>
            <p:cNvSpPr txBox="1"/>
            <p:nvPr/>
          </p:nvSpPr>
          <p:spPr>
            <a:xfrm>
              <a:off x="1892391" y="3339513"/>
              <a:ext cx="814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Log &amp; </a:t>
              </a: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Crach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Search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14D0FCC-6C63-4B32-82C9-16BBFF05C6D7}"/>
              </a:ext>
            </a:extLst>
          </p:cNvPr>
          <p:cNvGrpSpPr/>
          <p:nvPr/>
        </p:nvGrpSpPr>
        <p:grpSpPr>
          <a:xfrm>
            <a:off x="4981753" y="2951802"/>
            <a:ext cx="848309" cy="568953"/>
            <a:chOff x="5007429" y="2930102"/>
            <a:chExt cx="848309" cy="568953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D955F643-9BA7-420D-984A-58E8D744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07046" y="2930102"/>
              <a:ext cx="252000" cy="2520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AA5917C-F450-46EB-A12A-B93A5A9AEDB2}"/>
                </a:ext>
              </a:extLst>
            </p:cNvPr>
            <p:cNvSpPr txBox="1"/>
            <p:nvPr/>
          </p:nvSpPr>
          <p:spPr>
            <a:xfrm>
              <a:off x="5007429" y="3160501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Load Balancer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E8CEC59-169B-43D9-8C40-EE1085657C3C}"/>
              </a:ext>
            </a:extLst>
          </p:cNvPr>
          <p:cNvGrpSpPr/>
          <p:nvPr/>
        </p:nvGrpSpPr>
        <p:grpSpPr>
          <a:xfrm>
            <a:off x="7010105" y="2951802"/>
            <a:ext cx="848309" cy="568953"/>
            <a:chOff x="6949391" y="3046838"/>
            <a:chExt cx="848309" cy="568953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7D0BCC8B-6D7A-48AD-B6AE-EC0E24F5B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239280" y="3046838"/>
              <a:ext cx="252000" cy="252000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D237478-ECB9-4964-B01A-B5584B15AF2D}"/>
                </a:ext>
              </a:extLst>
            </p:cNvPr>
            <p:cNvSpPr txBox="1"/>
            <p:nvPr/>
          </p:nvSpPr>
          <p:spPr>
            <a:xfrm>
              <a:off x="6949391" y="3277237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WAS</a:t>
              </a:r>
            </a:p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Load Balancer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89BA7E3-0ED3-4FFC-9604-B32FC417D94C}"/>
              </a:ext>
            </a:extLst>
          </p:cNvPr>
          <p:cNvGrpSpPr/>
          <p:nvPr/>
        </p:nvGrpSpPr>
        <p:grpSpPr>
          <a:xfrm>
            <a:off x="5719388" y="2946973"/>
            <a:ext cx="532517" cy="551173"/>
            <a:chOff x="4420940" y="3157285"/>
            <a:chExt cx="532517" cy="551173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D942FA79-FABD-4BC1-B9DA-5B1541A7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563638" y="3157285"/>
              <a:ext cx="252000" cy="2520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4881F0B-95EA-4953-9D0B-E0F1C52EE7A8}"/>
                </a:ext>
              </a:extLst>
            </p:cNvPr>
            <p:cNvSpPr txBox="1"/>
            <p:nvPr/>
          </p:nvSpPr>
          <p:spPr>
            <a:xfrm>
              <a:off x="4420940" y="3369904"/>
              <a:ext cx="532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Firewall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18B6357-3240-4166-8F4B-52C5737ADFB1}"/>
              </a:ext>
            </a:extLst>
          </p:cNvPr>
          <p:cNvGrpSpPr/>
          <p:nvPr/>
        </p:nvGrpSpPr>
        <p:grpSpPr>
          <a:xfrm>
            <a:off x="3483032" y="4929382"/>
            <a:ext cx="865942" cy="490437"/>
            <a:chOff x="3203332" y="3844240"/>
            <a:chExt cx="865942" cy="490437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3B50F7C4-005C-4BB9-A309-6878F316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96160" y="3844240"/>
              <a:ext cx="252000" cy="252000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23615F-5B05-4F34-9231-0918AD9BB156}"/>
                </a:ext>
              </a:extLst>
            </p:cNvPr>
            <p:cNvSpPr txBox="1"/>
            <p:nvPr/>
          </p:nvSpPr>
          <p:spPr>
            <a:xfrm>
              <a:off x="3203332" y="4103845"/>
              <a:ext cx="8659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 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Block Storage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614A6B3-0BAD-4C25-968F-394C1D276A07}"/>
              </a:ext>
            </a:extLst>
          </p:cNvPr>
          <p:cNvGrpSpPr/>
          <p:nvPr/>
        </p:nvGrpSpPr>
        <p:grpSpPr>
          <a:xfrm>
            <a:off x="7231937" y="5592762"/>
            <a:ext cx="386644" cy="477605"/>
            <a:chOff x="4987831" y="5711597"/>
            <a:chExt cx="386644" cy="477605"/>
          </a:xfrm>
        </p:grpSpPr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6499E061-37E3-47D2-A795-372021AC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53521" y="5711597"/>
              <a:ext cx="252000" cy="2520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5020F2-BF5C-4758-8331-BCD8D50D9B22}"/>
                </a:ext>
              </a:extLst>
            </p:cNvPr>
            <p:cNvSpPr txBox="1"/>
            <p:nvPr/>
          </p:nvSpPr>
          <p:spPr>
            <a:xfrm>
              <a:off x="4987831" y="5973758"/>
              <a:ext cx="3866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NAS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6268E85-281B-4D42-9771-7214869ED3A4}"/>
              </a:ext>
            </a:extLst>
          </p:cNvPr>
          <p:cNvGrpSpPr/>
          <p:nvPr/>
        </p:nvGrpSpPr>
        <p:grpSpPr>
          <a:xfrm>
            <a:off x="7178390" y="3868106"/>
            <a:ext cx="498855" cy="456242"/>
            <a:chOff x="6854530" y="3861817"/>
            <a:chExt cx="498855" cy="456242"/>
          </a:xfrm>
        </p:grpSpPr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F02F7FD3-0294-4D74-9392-924F7DE0E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5A9ACB6-A214-4C74-B696-1890FEA9671A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WAS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4339C5C-1C9D-468F-9332-43BF130C3596}"/>
              </a:ext>
            </a:extLst>
          </p:cNvPr>
          <p:cNvGrpSpPr/>
          <p:nvPr/>
        </p:nvGrpSpPr>
        <p:grpSpPr>
          <a:xfrm>
            <a:off x="9157972" y="3877631"/>
            <a:ext cx="410690" cy="456242"/>
            <a:chOff x="8832187" y="3871342"/>
            <a:chExt cx="410690" cy="456242"/>
          </a:xfrm>
        </p:grpSpPr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D9C5C52F-00EC-42CC-98EA-114F8D92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B8D4DEC-39D4-456D-8EF8-8C41353F4F23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DB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288D9DB-0E98-4518-8707-6F16F1A6C98A}"/>
              </a:ext>
            </a:extLst>
          </p:cNvPr>
          <p:cNvGrpSpPr/>
          <p:nvPr/>
        </p:nvGrpSpPr>
        <p:grpSpPr>
          <a:xfrm>
            <a:off x="5752244" y="3876908"/>
            <a:ext cx="487634" cy="456242"/>
            <a:chOff x="4968260" y="3870619"/>
            <a:chExt cx="487634" cy="456242"/>
          </a:xfrm>
        </p:grpSpPr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FA85951C-A757-4886-BAD3-224D53EF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6F0423E-3809-4367-80FD-1462677A5B2A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WEB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87D01B9B-1D0A-4957-B137-B2922CEBA608}"/>
              </a:ext>
            </a:extLst>
          </p:cNvPr>
          <p:cNvGrpSpPr/>
          <p:nvPr/>
        </p:nvGrpSpPr>
        <p:grpSpPr>
          <a:xfrm>
            <a:off x="7178137" y="4965700"/>
            <a:ext cx="498855" cy="456242"/>
            <a:chOff x="6854530" y="3861817"/>
            <a:chExt cx="498855" cy="456242"/>
          </a:xfrm>
        </p:grpSpPr>
        <p:pic>
          <p:nvPicPr>
            <p:cNvPr id="230" name="그림 229">
              <a:extLst>
                <a:ext uri="{FF2B5EF4-FFF2-40B4-BE49-F238E27FC236}">
                  <a16:creationId xmlns:a16="http://schemas.microsoft.com/office/drawing/2014/main" id="{58496C74-37B8-44E6-BC26-38F719B9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65BDF83-9DF2-428D-99E8-E2A58BD37073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WAS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BF0E33C-89A1-4DF7-A075-0C3C53F59498}"/>
              </a:ext>
            </a:extLst>
          </p:cNvPr>
          <p:cNvGrpSpPr/>
          <p:nvPr/>
        </p:nvGrpSpPr>
        <p:grpSpPr>
          <a:xfrm>
            <a:off x="9148575" y="4975225"/>
            <a:ext cx="410690" cy="456242"/>
            <a:chOff x="8832187" y="3871342"/>
            <a:chExt cx="410690" cy="456242"/>
          </a:xfrm>
        </p:grpSpPr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7007F031-C1D8-48BD-A7D7-0531EA17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064C4EF-B2E9-4D1E-BE94-EA65C45EA629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DB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664C843-2927-4975-B5B5-A247FD91FD7E}"/>
              </a:ext>
            </a:extLst>
          </p:cNvPr>
          <p:cNvGrpSpPr/>
          <p:nvPr/>
        </p:nvGrpSpPr>
        <p:grpSpPr>
          <a:xfrm>
            <a:off x="5751991" y="4974502"/>
            <a:ext cx="487634" cy="456242"/>
            <a:chOff x="4968260" y="3870619"/>
            <a:chExt cx="487634" cy="456242"/>
          </a:xfrm>
        </p:grpSpPr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AD09CD45-E187-463C-8B5A-5DC6B3D5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BE3647-CF72-4CC3-A535-3080FDFE0850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WEB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238" name="Shape 551">
            <a:extLst>
              <a:ext uri="{FF2B5EF4-FFF2-40B4-BE49-F238E27FC236}">
                <a16:creationId xmlns:a16="http://schemas.microsoft.com/office/drawing/2014/main" id="{A6741CC8-1C4A-46F0-94F6-0042EE30132A}"/>
              </a:ext>
            </a:extLst>
          </p:cNvPr>
          <p:cNvCxnSpPr>
            <a:cxnSpLocks/>
            <a:stCxn id="169" idx="2"/>
            <a:endCxn id="227" idx="0"/>
          </p:cNvCxnSpPr>
          <p:nvPr/>
        </p:nvCxnSpPr>
        <p:spPr>
          <a:xfrm rot="16200000" flipH="1">
            <a:off x="5649950" y="3537108"/>
            <a:ext cx="677935" cy="16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551">
            <a:extLst>
              <a:ext uri="{FF2B5EF4-FFF2-40B4-BE49-F238E27FC236}">
                <a16:creationId xmlns:a16="http://schemas.microsoft.com/office/drawing/2014/main" id="{8DFD5848-ABB2-40D6-9D6C-192964E48121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>
            <a:off x="7425994" y="3203802"/>
            <a:ext cx="5238" cy="664304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Shape 551">
            <a:extLst>
              <a:ext uri="{FF2B5EF4-FFF2-40B4-BE49-F238E27FC236}">
                <a16:creationId xmlns:a16="http://schemas.microsoft.com/office/drawing/2014/main" id="{BCD3FA89-614C-4473-85AC-95186D54A1AD}"/>
              </a:ext>
            </a:extLst>
          </p:cNvPr>
          <p:cNvCxnSpPr>
            <a:cxnSpLocks/>
            <a:stCxn id="169" idx="1"/>
            <a:endCxn id="163" idx="3"/>
          </p:cNvCxnSpPr>
          <p:nvPr/>
        </p:nvCxnSpPr>
        <p:spPr>
          <a:xfrm flipH="1">
            <a:off x="5533370" y="3072973"/>
            <a:ext cx="328716" cy="4829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551">
            <a:extLst>
              <a:ext uri="{FF2B5EF4-FFF2-40B4-BE49-F238E27FC236}">
                <a16:creationId xmlns:a16="http://schemas.microsoft.com/office/drawing/2014/main" id="{19A6C8FE-5E23-4E23-BA32-B012554B9C69}"/>
              </a:ext>
            </a:extLst>
          </p:cNvPr>
          <p:cNvCxnSpPr>
            <a:cxnSpLocks/>
            <a:stCxn id="169" idx="3"/>
            <a:endCxn id="236" idx="0"/>
          </p:cNvCxnSpPr>
          <p:nvPr/>
        </p:nvCxnSpPr>
        <p:spPr>
          <a:xfrm flipH="1">
            <a:off x="5989496" y="3072973"/>
            <a:ext cx="124590" cy="1901529"/>
          </a:xfrm>
          <a:prstGeom prst="bentConnector4">
            <a:avLst>
              <a:gd name="adj1" fmla="val -183482"/>
              <a:gd name="adj2" fmla="val 75914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551">
            <a:extLst>
              <a:ext uri="{FF2B5EF4-FFF2-40B4-BE49-F238E27FC236}">
                <a16:creationId xmlns:a16="http://schemas.microsoft.com/office/drawing/2014/main" id="{144D0193-C73D-46BE-85B7-1AB828292005}"/>
              </a:ext>
            </a:extLst>
          </p:cNvPr>
          <p:cNvCxnSpPr>
            <a:cxnSpLocks/>
            <a:stCxn id="166" idx="3"/>
            <a:endCxn id="230" idx="0"/>
          </p:cNvCxnSpPr>
          <p:nvPr/>
        </p:nvCxnSpPr>
        <p:spPr>
          <a:xfrm flipH="1">
            <a:off x="7430979" y="3077802"/>
            <a:ext cx="121015" cy="1887898"/>
          </a:xfrm>
          <a:prstGeom prst="bentConnector4">
            <a:avLst>
              <a:gd name="adj1" fmla="val -188902"/>
              <a:gd name="adj2" fmla="val 76586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268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</a:t>
            </a:r>
            <a:r>
              <a:rPr lang="en" altLang="ko-KR"/>
              <a:t> </a:t>
            </a:r>
            <a:r>
              <a:rPr lang="en" altLang="ko-KR" dirty="0"/>
              <a:t>VPC Configuration Example </a:t>
            </a:r>
            <a:r>
              <a:rPr lang="en-US" altLang="ko-KR" dirty="0"/>
              <a:t>(</a:t>
            </a:r>
            <a:r>
              <a:rPr lang="en" altLang="ko-KR" dirty="0"/>
              <a:t>Light Backgrounds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850EEE6-FFAC-47CC-A9AF-85761068BBF4}"/>
              </a:ext>
            </a:extLst>
          </p:cNvPr>
          <p:cNvSpPr/>
          <p:nvPr/>
        </p:nvSpPr>
        <p:spPr>
          <a:xfrm>
            <a:off x="5561064" y="2941136"/>
            <a:ext cx="2016000" cy="3024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B060F-C66A-4D8A-8EC4-6C953B4FF701}"/>
              </a:ext>
            </a:extLst>
          </p:cNvPr>
          <p:cNvSpPr txBox="1"/>
          <p:nvPr/>
        </p:nvSpPr>
        <p:spPr>
          <a:xfrm>
            <a:off x="5738183" y="2932316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Private subnet-WAS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CD14B7-10E5-4A74-8644-42013E74793F}"/>
              </a:ext>
            </a:extLst>
          </p:cNvPr>
          <p:cNvSpPr/>
          <p:nvPr/>
        </p:nvSpPr>
        <p:spPr>
          <a:xfrm>
            <a:off x="2437534" y="2503619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D0028-D0B6-4FC0-8777-A267BA8F5609}"/>
              </a:ext>
            </a:extLst>
          </p:cNvPr>
          <p:cNvSpPr txBox="1"/>
          <p:nvPr/>
        </p:nvSpPr>
        <p:spPr>
          <a:xfrm>
            <a:off x="2650307" y="2524090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Public DMZ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46BF005-9CFA-4C8D-8647-652B2B616CB2}"/>
              </a:ext>
            </a:extLst>
          </p:cNvPr>
          <p:cNvSpPr/>
          <p:nvPr/>
        </p:nvSpPr>
        <p:spPr>
          <a:xfrm>
            <a:off x="568180" y="1173637"/>
            <a:ext cx="11055640" cy="5454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409B01-5D95-4C6A-B929-66FDB61E7934}"/>
              </a:ext>
            </a:extLst>
          </p:cNvPr>
          <p:cNvSpPr txBox="1"/>
          <p:nvPr/>
        </p:nvSpPr>
        <p:spPr>
          <a:xfrm>
            <a:off x="842329" y="119410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rgbClr val="355CE6"/>
                </a:solidFill>
                <a:ea typeface="NanumGothic" panose="020D0604000000000000" pitchFamily="34" charset="-127"/>
              </a:rPr>
              <a:t>NHN Cloud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AAF173-D49B-4992-9687-291A05E831FF}"/>
              </a:ext>
            </a:extLst>
          </p:cNvPr>
          <p:cNvSpPr/>
          <p:nvPr/>
        </p:nvSpPr>
        <p:spPr>
          <a:xfrm>
            <a:off x="2642842" y="2934598"/>
            <a:ext cx="2016000" cy="3024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331183-55EB-4A1D-A029-8B7BA3B8BDEC}"/>
              </a:ext>
            </a:extLst>
          </p:cNvPr>
          <p:cNvSpPr txBox="1"/>
          <p:nvPr/>
        </p:nvSpPr>
        <p:spPr>
          <a:xfrm>
            <a:off x="2827579" y="2925779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38A55A"/>
                </a:solidFill>
                <a:ea typeface="NanumGothic" panose="020D0604000000000000" pitchFamily="34" charset="-127"/>
              </a:rPr>
              <a:t>Public subnet-WEB</a:t>
            </a:r>
            <a:endParaRPr kumimoji="1" lang="ko-KR" altLang="en-US" sz="800" dirty="0">
              <a:solidFill>
                <a:srgbClr val="38A55A"/>
              </a:solidFill>
              <a:ea typeface="NanumGothic" panose="020D0604000000000000" pitchFamily="34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692D8AA3-CBED-4C03-AB6B-FC24375A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0" y="1165887"/>
            <a:ext cx="266400" cy="2664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745111A-C1D1-4E0F-9E0B-4B4F9377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89" y="2938853"/>
            <a:ext cx="180000" cy="180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B31CE4F7-B675-4F48-955E-311EC151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467" y="2932316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58A7272-33F5-4B9D-AA9F-8B8688890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157" y="2510201"/>
            <a:ext cx="217219" cy="217219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3271FA8-BDDE-444E-86B5-BDE359D7BAA0}"/>
              </a:ext>
            </a:extLst>
          </p:cNvPr>
          <p:cNvSpPr/>
          <p:nvPr/>
        </p:nvSpPr>
        <p:spPr>
          <a:xfrm>
            <a:off x="897549" y="1462256"/>
            <a:ext cx="10509359" cy="510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275AD8-A721-48B7-B865-E3BD9EA326DD}"/>
              </a:ext>
            </a:extLst>
          </p:cNvPr>
          <p:cNvSpPr txBox="1"/>
          <p:nvPr/>
        </p:nvSpPr>
        <p:spPr>
          <a:xfrm>
            <a:off x="1067292" y="14623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rgbClr val="5DA1C3"/>
                </a:solidFill>
                <a:ea typeface="NanumGothic" panose="020D0604000000000000" pitchFamily="34" charset="-127"/>
              </a:rPr>
              <a:t>Region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E903D562-0DB1-4590-850D-7E35A2C9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51" y="1465014"/>
            <a:ext cx="216000" cy="216000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3DBEB4-5C14-4A99-BFDD-7FEFCF43275C}"/>
              </a:ext>
            </a:extLst>
          </p:cNvPr>
          <p:cNvGrpSpPr/>
          <p:nvPr/>
        </p:nvGrpSpPr>
        <p:grpSpPr>
          <a:xfrm>
            <a:off x="2470180" y="3895744"/>
            <a:ext cx="8179141" cy="792000"/>
            <a:chOff x="6634849" y="2136335"/>
            <a:chExt cx="1804719" cy="936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B58BFEC-63F0-4361-AC40-9398DE20C56C}"/>
                </a:ext>
              </a:extLst>
            </p:cNvPr>
            <p:cNvSpPr/>
            <p:nvPr/>
          </p:nvSpPr>
          <p:spPr>
            <a:xfrm>
              <a:off x="6634849" y="2136335"/>
              <a:ext cx="1804719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062F40-C381-45A2-A775-FE7A64778759}"/>
                </a:ext>
              </a:extLst>
            </p:cNvPr>
            <p:cNvSpPr txBox="1"/>
            <p:nvPr/>
          </p:nvSpPr>
          <p:spPr>
            <a:xfrm>
              <a:off x="7372626" y="2156804"/>
              <a:ext cx="334946" cy="254616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9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Availability Zone (A)</a:t>
              </a:r>
              <a:endParaRPr lang="ko-KR" altLang="en-US" sz="9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52E62F0-0D8A-42E2-B728-FD0963198BEF}"/>
              </a:ext>
            </a:extLst>
          </p:cNvPr>
          <p:cNvGrpSpPr/>
          <p:nvPr/>
        </p:nvGrpSpPr>
        <p:grpSpPr>
          <a:xfrm>
            <a:off x="2470177" y="4806837"/>
            <a:ext cx="8179141" cy="792000"/>
            <a:chOff x="6639568" y="2136335"/>
            <a:chExt cx="1800000" cy="93600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A22E1-21B1-43AD-B17F-68080F15F7F2}"/>
                </a:ext>
              </a:extLst>
            </p:cNvPr>
            <p:cNvSpPr/>
            <p:nvPr/>
          </p:nvSpPr>
          <p:spPr>
            <a:xfrm>
              <a:off x="6639568" y="2136335"/>
              <a:ext cx="1800000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4035F20-FDA6-4669-BB19-4FB943A650C8}"/>
                </a:ext>
              </a:extLst>
            </p:cNvPr>
            <p:cNvSpPr txBox="1"/>
            <p:nvPr/>
          </p:nvSpPr>
          <p:spPr>
            <a:xfrm>
              <a:off x="7375417" y="2156804"/>
              <a:ext cx="334070" cy="254616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9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Availability Zone (B)</a:t>
              </a:r>
              <a:endParaRPr lang="ko-KR" altLang="en-US" sz="9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BB1F9-28D7-4D9D-ABEB-2B1D1D751291}"/>
              </a:ext>
            </a:extLst>
          </p:cNvPr>
          <p:cNvSpPr txBox="1"/>
          <p:nvPr/>
        </p:nvSpPr>
        <p:spPr>
          <a:xfrm>
            <a:off x="3878039" y="232975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>
                <a:ea typeface="NanumGothic" panose="020D0604000000000000" pitchFamily="34" charset="-127"/>
              </a:rPr>
              <a:t>Internet </a:t>
            </a:r>
          </a:p>
          <a:p>
            <a:pPr algn="ctr"/>
            <a:r>
              <a:rPr kumimoji="1" lang="en-US" altLang="ko-KR" sz="800" dirty="0">
                <a:ea typeface="NanumGothic" panose="020D0604000000000000" pitchFamily="34" charset="-127"/>
              </a:rPr>
              <a:t>Gateway</a:t>
            </a:r>
            <a:endParaRPr kumimoji="1" lang="ko-KR" altLang="en-US" sz="800" dirty="0">
              <a:ea typeface="NanumGothic" panose="020D0604000000000000" pitchFamily="34" charset="-127"/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993A6A55-E34E-440E-8530-A72F4BE55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572" y="1606514"/>
            <a:ext cx="216000" cy="2160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73FB2D4-7C08-4499-9C1C-EED217A7F772}"/>
              </a:ext>
            </a:extLst>
          </p:cNvPr>
          <p:cNvSpPr txBox="1"/>
          <p:nvPr/>
        </p:nvSpPr>
        <p:spPr>
          <a:xfrm>
            <a:off x="4981225" y="1597238"/>
            <a:ext cx="7088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>
                <a:solidFill>
                  <a:srgbClr val="222222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>
                <a:solidFill>
                  <a:srgbClr val="222222"/>
                </a:solidFill>
                <a:ea typeface="NanumGothic" panose="020D0604000000000000" pitchFamily="34" charset="-127"/>
              </a:rPr>
              <a:t>Floating IP</a:t>
            </a:r>
            <a:endParaRPr kumimoji="1" lang="en-US" altLang="ko-KR" sz="8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150" name="Shape 538">
            <a:extLst>
              <a:ext uri="{FF2B5EF4-FFF2-40B4-BE49-F238E27FC236}">
                <a16:creationId xmlns:a16="http://schemas.microsoft.com/office/drawing/2014/main" id="{A2AF3374-1F02-49B9-A498-EE4190E9DA5B}"/>
              </a:ext>
            </a:extLst>
          </p:cNvPr>
          <p:cNvCxnSpPr>
            <a:cxnSpLocks/>
            <a:stCxn id="275" idx="0"/>
            <a:endCxn id="148" idx="2"/>
          </p:cNvCxnSpPr>
          <p:nvPr/>
        </p:nvCxnSpPr>
        <p:spPr>
          <a:xfrm rot="5400000" flipH="1" flipV="1">
            <a:off x="3595613" y="1960919"/>
            <a:ext cx="1460364" cy="1183554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7176D63-032D-4ECC-85A3-13B2CD99EB9B}"/>
              </a:ext>
            </a:extLst>
          </p:cNvPr>
          <p:cNvSpPr/>
          <p:nvPr/>
        </p:nvSpPr>
        <p:spPr>
          <a:xfrm>
            <a:off x="8447644" y="2950661"/>
            <a:ext cx="2016000" cy="3024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0CA157-50A4-476F-BB31-24FDD2B9D51A}"/>
              </a:ext>
            </a:extLst>
          </p:cNvPr>
          <p:cNvSpPr txBox="1"/>
          <p:nvPr/>
        </p:nvSpPr>
        <p:spPr>
          <a:xfrm>
            <a:off x="8634288" y="2941841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Private subnet-DB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4644CF9-57E7-4ED8-A9C1-C6A5834E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69" y="2948378"/>
            <a:ext cx="180000" cy="180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C1F3506C-FD89-499F-8DBA-913EFF2CB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889" y="790166"/>
            <a:ext cx="288000" cy="288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C5186430-D6E2-4AC3-AC27-66A5A50B835B}"/>
              </a:ext>
            </a:extLst>
          </p:cNvPr>
          <p:cNvSpPr txBox="1"/>
          <p:nvPr/>
        </p:nvSpPr>
        <p:spPr>
          <a:xfrm>
            <a:off x="6233416" y="83080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External User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cxnSp>
        <p:nvCxnSpPr>
          <p:cNvPr id="160" name="Shape 541">
            <a:extLst>
              <a:ext uri="{FF2B5EF4-FFF2-40B4-BE49-F238E27FC236}">
                <a16:creationId xmlns:a16="http://schemas.microsoft.com/office/drawing/2014/main" id="{B0C3549C-6C0C-4461-B0B9-C1E3A2863692}"/>
              </a:ext>
            </a:extLst>
          </p:cNvPr>
          <p:cNvCxnSpPr>
            <a:cxnSpLocks/>
            <a:stCxn id="158" idx="2"/>
            <a:endCxn id="148" idx="0"/>
          </p:cNvCxnSpPr>
          <p:nvPr/>
        </p:nvCxnSpPr>
        <p:spPr>
          <a:xfrm rot="5400000">
            <a:off x="5271057" y="724682"/>
            <a:ext cx="528348" cy="1235317"/>
          </a:xfrm>
          <a:prstGeom prst="bentConnector3">
            <a:avLst>
              <a:gd name="adj1" fmla="val 55583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6318854" y="4151570"/>
            <a:ext cx="498855" cy="456242"/>
            <a:chOff x="6854530" y="3861817"/>
            <a:chExt cx="498855" cy="456242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CC698BB-A4D4-44B4-9B10-6E1BCD7CCB79}"/>
              </a:ext>
            </a:extLst>
          </p:cNvPr>
          <p:cNvGrpSpPr/>
          <p:nvPr/>
        </p:nvGrpSpPr>
        <p:grpSpPr>
          <a:xfrm>
            <a:off x="9285988" y="4161095"/>
            <a:ext cx="410690" cy="456242"/>
            <a:chOff x="8832187" y="3871342"/>
            <a:chExt cx="410690" cy="456242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8C886D8A-1D74-461E-88BE-99887047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DB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D317E96-08A3-4101-AA50-6DFE93E118E4}"/>
              </a:ext>
            </a:extLst>
          </p:cNvPr>
          <p:cNvSpPr/>
          <p:nvPr/>
        </p:nvSpPr>
        <p:spPr>
          <a:xfrm>
            <a:off x="1702759" y="1979617"/>
            <a:ext cx="9508148" cy="44605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D3C7CB-9C1B-4867-A053-FB8D738E034C}"/>
              </a:ext>
            </a:extLst>
          </p:cNvPr>
          <p:cNvSpPr txBox="1"/>
          <p:nvPr/>
        </p:nvSpPr>
        <p:spPr>
          <a:xfrm>
            <a:off x="1915222" y="1971805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Organization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2BF54BA-3DE1-4600-B6B7-A05E355B7F8B}"/>
              </a:ext>
            </a:extLst>
          </p:cNvPr>
          <p:cNvSpPr/>
          <p:nvPr/>
        </p:nvSpPr>
        <p:spPr>
          <a:xfrm>
            <a:off x="2027311" y="2246712"/>
            <a:ext cx="8963777" cy="4144256"/>
          </a:xfrm>
          <a:prstGeom prst="rect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41283C-E212-4B81-BA81-D78E706BF865}"/>
              </a:ext>
            </a:extLst>
          </p:cNvPr>
          <p:cNvSpPr txBox="1"/>
          <p:nvPr/>
        </p:nvSpPr>
        <p:spPr>
          <a:xfrm>
            <a:off x="2230348" y="22483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55555"/>
                </a:solidFill>
                <a:ea typeface="NanumGothic" panose="020D0604000000000000" pitchFamily="34" charset="-127"/>
              </a:rPr>
              <a:t>Project</a:t>
            </a:r>
            <a:endParaRPr kumimoji="1" lang="ko-KR" altLang="en-US" sz="1000" dirty="0">
              <a:solidFill>
                <a:srgbClr val="555555"/>
              </a:solidFill>
              <a:ea typeface="NanumGothic" panose="020D0604000000000000" pitchFamily="34" charset="-127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FB631919-EA5A-4559-9AC9-1F114706E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759" y="1979617"/>
            <a:ext cx="216000" cy="216000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9AD81518-4254-43D5-8A2E-C401753B87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6656" y="2246713"/>
            <a:ext cx="216000" cy="216000"/>
          </a:xfrm>
          <a:prstGeom prst="rect">
            <a:avLst/>
          </a:prstGeom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1B0E5B1-FE13-42B6-BB2D-7C45ED646082}"/>
              </a:ext>
            </a:extLst>
          </p:cNvPr>
          <p:cNvGrpSpPr/>
          <p:nvPr/>
        </p:nvGrpSpPr>
        <p:grpSpPr>
          <a:xfrm>
            <a:off x="9540460" y="1549783"/>
            <a:ext cx="1192955" cy="457555"/>
            <a:chOff x="7615336" y="1557516"/>
            <a:chExt cx="1192955" cy="457555"/>
          </a:xfrm>
        </p:grpSpPr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A9A53488-7788-434F-ACB5-373AD781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63431" y="1557516"/>
              <a:ext cx="252000" cy="252000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BC056C-256F-47ED-9CFD-380C351275F4}"/>
                </a:ext>
              </a:extLst>
            </p:cNvPr>
            <p:cNvSpPr txBox="1"/>
            <p:nvPr/>
          </p:nvSpPr>
          <p:spPr>
            <a:xfrm>
              <a:off x="7615336" y="1784239"/>
              <a:ext cx="11929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900">
                  <a:solidFill>
                    <a:srgbClr val="222222"/>
                  </a:solidFill>
                  <a:ea typeface="NanumGothic" panose="020D0604000000000000" pitchFamily="34" charset="-127"/>
                </a:rPr>
                <a:t>System Monitoring</a:t>
              </a:r>
              <a:endParaRPr kumimoji="1" lang="ko-KR" altLang="en-US" sz="9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71C0C25B-9055-4B24-9A98-4ECD1B9DE2D9}"/>
              </a:ext>
            </a:extLst>
          </p:cNvPr>
          <p:cNvGrpSpPr/>
          <p:nvPr/>
        </p:nvGrpSpPr>
        <p:grpSpPr>
          <a:xfrm>
            <a:off x="2861920" y="4165926"/>
            <a:ext cx="800220" cy="456242"/>
            <a:chOff x="4811968" y="3870619"/>
            <a:chExt cx="800220" cy="456242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8C884BF0-FBD3-41E1-8E32-6C6F1BFF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9493" y="3870619"/>
              <a:ext cx="252000" cy="2520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4811968" y="4111417"/>
              <a:ext cx="8002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Management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pic>
        <p:nvPicPr>
          <p:cNvPr id="228" name="그림 227">
            <a:extLst>
              <a:ext uri="{FF2B5EF4-FFF2-40B4-BE49-F238E27FC236}">
                <a16:creationId xmlns:a16="http://schemas.microsoft.com/office/drawing/2014/main" id="{A5065C00-0E4B-4489-A39A-4CDEC4A36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7090" y="799238"/>
            <a:ext cx="288000" cy="28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F0775260-8462-444D-A378-E4EE6E1EEB8E}"/>
              </a:ext>
            </a:extLst>
          </p:cNvPr>
          <p:cNvSpPr txBox="1"/>
          <p:nvPr/>
        </p:nvSpPr>
        <p:spPr>
          <a:xfrm>
            <a:off x="4256171" y="844866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53424103-5D35-4D3A-BD06-00DA94AAC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772" y="1635952"/>
            <a:ext cx="216000" cy="2160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31E46BA5-D6FB-404D-AAF2-D0DB5CD1667C}"/>
              </a:ext>
            </a:extLst>
          </p:cNvPr>
          <p:cNvSpPr txBox="1"/>
          <p:nvPr/>
        </p:nvSpPr>
        <p:spPr>
          <a:xfrm>
            <a:off x="3098204" y="1635622"/>
            <a:ext cx="850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>
                <a:solidFill>
                  <a:srgbClr val="222222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>
                <a:solidFill>
                  <a:srgbClr val="222222"/>
                </a:solidFill>
                <a:ea typeface="NanumGothic" panose="020D0604000000000000" pitchFamily="34" charset="-127"/>
              </a:rPr>
              <a:t>Floating IP</a:t>
            </a:r>
            <a:endParaRPr kumimoji="1" lang="en-US" altLang="ko-KR" sz="8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232" name="Shape 538">
            <a:extLst>
              <a:ext uri="{FF2B5EF4-FFF2-40B4-BE49-F238E27FC236}">
                <a16:creationId xmlns:a16="http://schemas.microsoft.com/office/drawing/2014/main" id="{F2007459-819F-4107-A274-36630CF95E4A}"/>
              </a:ext>
            </a:extLst>
          </p:cNvPr>
          <p:cNvCxnSpPr>
            <a:cxnSpLocks/>
            <a:stCxn id="183" idx="0"/>
            <a:endCxn id="230" idx="2"/>
          </p:cNvCxnSpPr>
          <p:nvPr/>
        </p:nvCxnSpPr>
        <p:spPr>
          <a:xfrm rot="16200000" flipV="1">
            <a:off x="2040622" y="2941102"/>
            <a:ext cx="2313974" cy="135673"/>
          </a:xfrm>
          <a:prstGeom prst="bentConnector3">
            <a:avLst>
              <a:gd name="adj1" fmla="val 87936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33" name="Shape 541">
            <a:extLst>
              <a:ext uri="{FF2B5EF4-FFF2-40B4-BE49-F238E27FC236}">
                <a16:creationId xmlns:a16="http://schemas.microsoft.com/office/drawing/2014/main" id="{61AFA339-1E08-4EE9-9757-F39CDA2B3EDB}"/>
              </a:ext>
            </a:extLst>
          </p:cNvPr>
          <p:cNvCxnSpPr>
            <a:cxnSpLocks/>
            <a:stCxn id="228" idx="2"/>
            <a:endCxn id="230" idx="0"/>
          </p:cNvCxnSpPr>
          <p:nvPr/>
        </p:nvCxnSpPr>
        <p:spPr>
          <a:xfrm rot="5400000">
            <a:off x="3371074" y="845936"/>
            <a:ext cx="548714" cy="10313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9E9A067-85D6-47A1-BC9B-E898EE3ACD8B}"/>
              </a:ext>
            </a:extLst>
          </p:cNvPr>
          <p:cNvSpPr/>
          <p:nvPr/>
        </p:nvSpPr>
        <p:spPr>
          <a:xfrm>
            <a:off x="5362318" y="2500376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1BACF9-A6E5-4437-84A5-BF67037D0A85}"/>
              </a:ext>
            </a:extLst>
          </p:cNvPr>
          <p:cNvSpPr txBox="1"/>
          <p:nvPr/>
        </p:nvSpPr>
        <p:spPr>
          <a:xfrm>
            <a:off x="5575091" y="2520847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Private INT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1F2A403B-ADB5-41A4-AF8F-E9A316ECC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941" y="2506958"/>
            <a:ext cx="217219" cy="217219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0626C7E-6813-488E-888A-C9DE5C91C082}"/>
              </a:ext>
            </a:extLst>
          </p:cNvPr>
          <p:cNvSpPr/>
          <p:nvPr/>
        </p:nvSpPr>
        <p:spPr>
          <a:xfrm>
            <a:off x="8277379" y="2506859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1CBCCEA-1D5C-415D-9516-012A32C65307}"/>
              </a:ext>
            </a:extLst>
          </p:cNvPr>
          <p:cNvSpPr txBox="1"/>
          <p:nvPr/>
        </p:nvSpPr>
        <p:spPr>
          <a:xfrm>
            <a:off x="8490152" y="2527330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Private DB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E19A53F0-1D76-48A4-82EC-4D4F15CA6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002" y="2513441"/>
            <a:ext cx="217219" cy="217219"/>
          </a:xfrm>
          <a:prstGeom prst="rect">
            <a:avLst/>
          </a:prstGeom>
        </p:spPr>
      </p:pic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32512A3-FFD0-4B10-A676-1E4A1B273C54}"/>
              </a:ext>
            </a:extLst>
          </p:cNvPr>
          <p:cNvGrpSpPr/>
          <p:nvPr/>
        </p:nvGrpSpPr>
        <p:grpSpPr>
          <a:xfrm>
            <a:off x="3037088" y="5977069"/>
            <a:ext cx="654774" cy="367691"/>
            <a:chOff x="4308732" y="4215396"/>
            <a:chExt cx="654774" cy="367691"/>
          </a:xfrm>
        </p:grpSpPr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7A7A36E7-F2A6-4E52-97BE-C8D2324F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47506" y="4215396"/>
              <a:ext cx="216000" cy="216000"/>
            </a:xfrm>
            <a:prstGeom prst="rect">
              <a:avLst/>
            </a:prstGeom>
          </p:spPr>
        </p:pic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D2A7A90-14C0-4EA1-9D99-D632B6E61293}"/>
                </a:ext>
              </a:extLst>
            </p:cNvPr>
            <p:cNvSpPr txBox="1"/>
            <p:nvPr/>
          </p:nvSpPr>
          <p:spPr>
            <a:xfrm>
              <a:off x="4308732" y="4275310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>
                  <a:ea typeface="NanumGothic" panose="020D0604000000000000" pitchFamily="34" charset="-127"/>
                </a:rPr>
                <a:t>Routing</a:t>
              </a:r>
            </a:p>
            <a:p>
              <a:pPr algn="ctr"/>
              <a:r>
                <a:rPr kumimoji="1" lang="en-US" altLang="ko-KR" sz="700">
                  <a:ea typeface="NanumGothic" panose="020D0604000000000000" pitchFamily="34" charset="-127"/>
                </a:rPr>
                <a:t>Table</a:t>
              </a:r>
              <a:endParaRPr kumimoji="1" lang="ko-KR" altLang="en-US" sz="700" dirty="0">
                <a:ea typeface="NanumGothic" panose="020D0604000000000000" pitchFamily="34" charset="-127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81DD76EC-A2E5-47AA-BF0B-2984D71BC4B6}"/>
              </a:ext>
            </a:extLst>
          </p:cNvPr>
          <p:cNvGrpSpPr/>
          <p:nvPr/>
        </p:nvGrpSpPr>
        <p:grpSpPr>
          <a:xfrm>
            <a:off x="9360734" y="5986209"/>
            <a:ext cx="653219" cy="388749"/>
            <a:chOff x="4747506" y="4215396"/>
            <a:chExt cx="653219" cy="38874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90E4B2FB-0F41-453E-A994-93444F456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47506" y="4215396"/>
              <a:ext cx="216000" cy="216000"/>
            </a:xfrm>
            <a:prstGeom prst="rect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164C128-E6FF-4BFF-836C-D74EDEAA421C}"/>
                </a:ext>
              </a:extLst>
            </p:cNvPr>
            <p:cNvSpPr txBox="1"/>
            <p:nvPr/>
          </p:nvSpPr>
          <p:spPr>
            <a:xfrm>
              <a:off x="4887443" y="429636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>
                  <a:ea typeface="NanumGothic" panose="020D0604000000000000" pitchFamily="34" charset="-127"/>
                </a:rPr>
                <a:t>Routing</a:t>
              </a:r>
            </a:p>
            <a:p>
              <a:pPr algn="ctr"/>
              <a:r>
                <a:rPr kumimoji="1" lang="en-US" altLang="ko-KR" sz="700">
                  <a:ea typeface="NanumGothic" panose="020D0604000000000000" pitchFamily="34" charset="-127"/>
                </a:rPr>
                <a:t>Table</a:t>
              </a:r>
              <a:endParaRPr kumimoji="1" lang="ko-KR" altLang="en-US" sz="700" dirty="0">
                <a:ea typeface="NanumGothic" panose="020D0604000000000000" pitchFamily="34" charset="-127"/>
              </a:endParaRPr>
            </a:p>
          </p:txBody>
        </p:sp>
      </p:grpSp>
      <p:cxnSp>
        <p:nvCxnSpPr>
          <p:cNvPr id="246" name="직선 연결선 163">
            <a:extLst>
              <a:ext uri="{FF2B5EF4-FFF2-40B4-BE49-F238E27FC236}">
                <a16:creationId xmlns:a16="http://schemas.microsoft.com/office/drawing/2014/main" id="{E27B23D4-3B5F-45AC-A5B2-B5FF6BD26AE4}"/>
              </a:ext>
            </a:extLst>
          </p:cNvPr>
          <p:cNvCxnSpPr>
            <a:cxnSpLocks/>
            <a:stCxn id="241" idx="2"/>
            <a:endCxn id="244" idx="2"/>
          </p:cNvCxnSpPr>
          <p:nvPr/>
        </p:nvCxnSpPr>
        <p:spPr>
          <a:xfrm rot="16200000" flipH="1">
            <a:off x="6521728" y="3255203"/>
            <a:ext cx="9140" cy="5884872"/>
          </a:xfrm>
          <a:prstGeom prst="bentConnector3">
            <a:avLst>
              <a:gd name="adj1" fmla="val 7723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FDD3C48-12D2-4307-83CC-836F4DEA8435}"/>
              </a:ext>
            </a:extLst>
          </p:cNvPr>
          <p:cNvGrpSpPr/>
          <p:nvPr/>
        </p:nvGrpSpPr>
        <p:grpSpPr>
          <a:xfrm>
            <a:off x="6518492" y="6060607"/>
            <a:ext cx="673868" cy="303565"/>
            <a:chOff x="4996122" y="3580824"/>
            <a:chExt cx="673868" cy="303565"/>
          </a:xfrm>
        </p:grpSpPr>
        <p:pic>
          <p:nvPicPr>
            <p:cNvPr id="248" name="그림 247">
              <a:extLst>
                <a:ext uri="{FF2B5EF4-FFF2-40B4-BE49-F238E27FC236}">
                  <a16:creationId xmlns:a16="http://schemas.microsoft.com/office/drawing/2014/main" id="{386FF2FD-8792-4B78-9CB4-B59BA65A2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96122" y="3668389"/>
              <a:ext cx="216000" cy="216000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1142FD4-47BE-4BC6-97CC-EDFF2A8E0B1F}"/>
                </a:ext>
              </a:extLst>
            </p:cNvPr>
            <p:cNvSpPr txBox="1"/>
            <p:nvPr/>
          </p:nvSpPr>
          <p:spPr>
            <a:xfrm>
              <a:off x="5171135" y="3580824"/>
              <a:ext cx="4988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ea typeface="NanumGothic" panose="020D0604000000000000" pitchFamily="34" charset="-127"/>
                </a:rPr>
                <a:t>Peering</a:t>
              </a:r>
              <a:endParaRPr kumimoji="1" lang="ko-KR" altLang="en-US" sz="700" dirty="0">
                <a:ea typeface="NanumGothic" panose="020D0604000000000000" pitchFamily="34" charset="-127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4146111-76C9-4524-94F0-A9E5FF7743E1}"/>
              </a:ext>
            </a:extLst>
          </p:cNvPr>
          <p:cNvGrpSpPr/>
          <p:nvPr/>
        </p:nvGrpSpPr>
        <p:grpSpPr>
          <a:xfrm>
            <a:off x="7526861" y="3999692"/>
            <a:ext cx="1006189" cy="708911"/>
            <a:chOff x="4601758" y="2824740"/>
            <a:chExt cx="1006189" cy="708911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F96F4369-9876-4A43-91CD-3BCADF9FB545}"/>
                </a:ext>
              </a:extLst>
            </p:cNvPr>
            <p:cNvGrpSpPr/>
            <p:nvPr/>
          </p:nvGrpSpPr>
          <p:grpSpPr>
            <a:xfrm>
              <a:off x="4601758" y="3017040"/>
              <a:ext cx="513282" cy="516611"/>
              <a:chOff x="4593547" y="4215396"/>
              <a:chExt cx="513282" cy="516611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C7600743-9FAE-44DF-8468-A2DFEA181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2295123-E888-4F9E-B671-185B286FD30D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F6374AC0-71C2-4C29-8988-8F36E1EF5479}"/>
                </a:ext>
              </a:extLst>
            </p:cNvPr>
            <p:cNvGrpSpPr/>
            <p:nvPr/>
          </p:nvGrpSpPr>
          <p:grpSpPr>
            <a:xfrm>
              <a:off x="5094665" y="3016522"/>
              <a:ext cx="513282" cy="516611"/>
              <a:chOff x="4593547" y="4215396"/>
              <a:chExt cx="513282" cy="516611"/>
            </a:xfrm>
          </p:grpSpPr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30FDEC49-E322-4028-9A7F-BB0BF21B6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662B42C-CF71-49E0-9130-746B24D88BB1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4CB6C63F-8CA8-4036-9EB5-6BD55945B5A0}"/>
                </a:ext>
              </a:extLst>
            </p:cNvPr>
            <p:cNvCxnSpPr>
              <a:stCxn id="259" idx="3"/>
              <a:endCxn id="257" idx="1"/>
            </p:cNvCxnSpPr>
            <p:nvPr/>
          </p:nvCxnSpPr>
          <p:spPr>
            <a:xfrm flipV="1">
              <a:off x="4971717" y="3124522"/>
              <a:ext cx="276907" cy="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6FA657EA-1D80-4278-A4D7-E87118A1B22C}"/>
                </a:ext>
              </a:extLst>
            </p:cNvPr>
            <p:cNvGrpSpPr/>
            <p:nvPr/>
          </p:nvGrpSpPr>
          <p:grpSpPr>
            <a:xfrm>
              <a:off x="4862547" y="2824740"/>
              <a:ext cx="498855" cy="412549"/>
              <a:chOff x="4834419" y="3471840"/>
              <a:chExt cx="498855" cy="412549"/>
            </a:xfrm>
          </p:grpSpPr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69E29D84-06E9-4F5C-98B2-DFB9C0A4F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458" y="3668389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37E054-8785-4633-83E7-926CF44BE058}"/>
                  </a:ext>
                </a:extLst>
              </p:cNvPr>
              <p:cNvSpPr txBox="1"/>
              <p:nvPr/>
            </p:nvSpPr>
            <p:spPr>
              <a:xfrm>
                <a:off x="4834419" y="3471840"/>
                <a:ext cx="4988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ea typeface="NanumGothic" panose="020D0604000000000000" pitchFamily="34" charset="-127"/>
                  </a:rPr>
                  <a:t>Peering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215D160-93BF-4462-AA82-968000E4613C}"/>
              </a:ext>
            </a:extLst>
          </p:cNvPr>
          <p:cNvGrpSpPr/>
          <p:nvPr/>
        </p:nvGrpSpPr>
        <p:grpSpPr>
          <a:xfrm>
            <a:off x="4587868" y="4001397"/>
            <a:ext cx="1006189" cy="708911"/>
            <a:chOff x="4601758" y="2824740"/>
            <a:chExt cx="1006189" cy="708911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349E561-68E4-4879-A097-AD3F398F7A2A}"/>
                </a:ext>
              </a:extLst>
            </p:cNvPr>
            <p:cNvGrpSpPr/>
            <p:nvPr/>
          </p:nvGrpSpPr>
          <p:grpSpPr>
            <a:xfrm>
              <a:off x="4601758" y="3017040"/>
              <a:ext cx="513282" cy="516611"/>
              <a:chOff x="4593547" y="4215396"/>
              <a:chExt cx="513282" cy="516611"/>
            </a:xfrm>
          </p:grpSpPr>
          <p:pic>
            <p:nvPicPr>
              <p:cNvPr id="270" name="그림 269">
                <a:extLst>
                  <a:ext uri="{FF2B5EF4-FFF2-40B4-BE49-F238E27FC236}">
                    <a16:creationId xmlns:a16="http://schemas.microsoft.com/office/drawing/2014/main" id="{11C5193B-6083-4E5A-B232-860B140C3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DF85B0C-6AE1-4F2A-8EBB-DE4F07F5B1EC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C13CE52-65BB-452A-BAC8-6F7B98B4BFBA}"/>
                </a:ext>
              </a:extLst>
            </p:cNvPr>
            <p:cNvGrpSpPr/>
            <p:nvPr/>
          </p:nvGrpSpPr>
          <p:grpSpPr>
            <a:xfrm>
              <a:off x="5094665" y="3016522"/>
              <a:ext cx="513282" cy="516611"/>
              <a:chOff x="4593547" y="4215396"/>
              <a:chExt cx="513282" cy="516611"/>
            </a:xfrm>
          </p:grpSpPr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id="{3CF7C43F-351E-4995-B6D5-D42F3C396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59DA555-50F0-4DE7-B947-98FE1B25FE97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4D5DF4F3-6B76-49D5-BF3F-4DB08FE741F6}"/>
                </a:ext>
              </a:extLst>
            </p:cNvPr>
            <p:cNvCxnSpPr>
              <a:stCxn id="270" idx="3"/>
              <a:endCxn id="268" idx="1"/>
            </p:cNvCxnSpPr>
            <p:nvPr/>
          </p:nvCxnSpPr>
          <p:spPr>
            <a:xfrm flipV="1">
              <a:off x="4971717" y="3124522"/>
              <a:ext cx="276907" cy="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E239B97D-0D7F-4B0C-849D-C45BDFFB1EF6}"/>
                </a:ext>
              </a:extLst>
            </p:cNvPr>
            <p:cNvGrpSpPr/>
            <p:nvPr/>
          </p:nvGrpSpPr>
          <p:grpSpPr>
            <a:xfrm>
              <a:off x="4862547" y="2824740"/>
              <a:ext cx="498855" cy="412549"/>
              <a:chOff x="4834419" y="3471840"/>
              <a:chExt cx="498855" cy="412549"/>
            </a:xfrm>
          </p:grpSpPr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D680205B-B35F-4EEE-874F-21B61ADB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458" y="3668389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4D9D97-3D62-4E56-B540-8ABA6E956640}"/>
                  </a:ext>
                </a:extLst>
              </p:cNvPr>
              <p:cNvSpPr txBox="1"/>
              <p:nvPr/>
            </p:nvSpPr>
            <p:spPr>
              <a:xfrm>
                <a:off x="4834419" y="3471840"/>
                <a:ext cx="4988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ea typeface="NanumGothic" panose="020D0604000000000000" pitchFamily="34" charset="-127"/>
                  </a:rPr>
                  <a:t>Peering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</p:grpSp>
      <p:cxnSp>
        <p:nvCxnSpPr>
          <p:cNvPr id="272" name="Shape 551">
            <a:extLst>
              <a:ext uri="{FF2B5EF4-FFF2-40B4-BE49-F238E27FC236}">
                <a16:creationId xmlns:a16="http://schemas.microsoft.com/office/drawing/2014/main" id="{EEAFC307-04F7-4108-A92A-E1D3B2615F9F}"/>
              </a:ext>
            </a:extLst>
          </p:cNvPr>
          <p:cNvCxnSpPr>
            <a:cxnSpLocks/>
            <a:stCxn id="295" idx="2"/>
            <a:endCxn id="278" idx="0"/>
          </p:cNvCxnSpPr>
          <p:nvPr/>
        </p:nvCxnSpPr>
        <p:spPr>
          <a:xfrm rot="5400000">
            <a:off x="3881533" y="3745458"/>
            <a:ext cx="630323" cy="1995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551">
            <a:extLst>
              <a:ext uri="{FF2B5EF4-FFF2-40B4-BE49-F238E27FC236}">
                <a16:creationId xmlns:a16="http://schemas.microsoft.com/office/drawing/2014/main" id="{E08F999E-441C-485F-BE45-C1C08E34421F}"/>
              </a:ext>
            </a:extLst>
          </p:cNvPr>
          <p:cNvCxnSpPr>
            <a:cxnSpLocks/>
            <a:stCxn id="281" idx="2"/>
            <a:endCxn id="162" idx="0"/>
          </p:cNvCxnSpPr>
          <p:nvPr/>
        </p:nvCxnSpPr>
        <p:spPr>
          <a:xfrm>
            <a:off x="6566458" y="3534878"/>
            <a:ext cx="5238" cy="616692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3308401" y="3282878"/>
            <a:ext cx="848309" cy="568953"/>
            <a:chOff x="5007429" y="2930102"/>
            <a:chExt cx="848309" cy="568953"/>
          </a:xfrm>
        </p:grpSpPr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07046" y="2930102"/>
              <a:ext cx="252000" cy="252000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007429" y="3160501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Load Balancer</a:t>
              </a:r>
              <a:endParaRPr kumimoji="1" lang="en-US" altLang="ko-KR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9342C46-3B87-4A16-A6C2-C0139BF7A028}"/>
              </a:ext>
            </a:extLst>
          </p:cNvPr>
          <p:cNvGrpSpPr/>
          <p:nvPr/>
        </p:nvGrpSpPr>
        <p:grpSpPr>
          <a:xfrm>
            <a:off x="3859436" y="4160372"/>
            <a:ext cx="487634" cy="456242"/>
            <a:chOff x="4968260" y="3870619"/>
            <a:chExt cx="487634" cy="456242"/>
          </a:xfrm>
        </p:grpSpPr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FFC454FD-3611-42DF-8C9F-B7C6DE1E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770A6E3-B05A-4510-81AC-181338E44369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 1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23B09C1A-5DA6-46BD-8C73-4C23C359EC20}"/>
              </a:ext>
            </a:extLst>
          </p:cNvPr>
          <p:cNvGrpSpPr/>
          <p:nvPr/>
        </p:nvGrpSpPr>
        <p:grpSpPr>
          <a:xfrm>
            <a:off x="6150569" y="3282878"/>
            <a:ext cx="848309" cy="568953"/>
            <a:chOff x="6949391" y="3046838"/>
            <a:chExt cx="848309" cy="568953"/>
          </a:xfrm>
        </p:grpSpPr>
        <p:pic>
          <p:nvPicPr>
            <p:cNvPr id="281" name="그림 280">
              <a:extLst>
                <a:ext uri="{FF2B5EF4-FFF2-40B4-BE49-F238E27FC236}">
                  <a16:creationId xmlns:a16="http://schemas.microsoft.com/office/drawing/2014/main" id="{6B505F59-61F9-45E0-B98F-8C09B897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39280" y="3046838"/>
              <a:ext cx="252000" cy="252000"/>
            </a:xfrm>
            <a:prstGeom prst="rect">
              <a:avLst/>
            </a:prstGeom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BBB9E31-C483-4F33-9698-485630050A4B}"/>
                </a:ext>
              </a:extLst>
            </p:cNvPr>
            <p:cNvSpPr txBox="1"/>
            <p:nvPr/>
          </p:nvSpPr>
          <p:spPr>
            <a:xfrm>
              <a:off x="6949391" y="3277237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Load </a:t>
              </a:r>
              <a:r>
                <a:rPr kumimoji="1" lang="en-US" altLang="ko-KR" sz="8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Balancer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B5C39-B130-4E17-8B43-98B2373C1EC7}"/>
              </a:ext>
            </a:extLst>
          </p:cNvPr>
          <p:cNvGrpSpPr/>
          <p:nvPr/>
        </p:nvGrpSpPr>
        <p:grpSpPr>
          <a:xfrm>
            <a:off x="4027748" y="3278049"/>
            <a:ext cx="532517" cy="551173"/>
            <a:chOff x="4420940" y="3157285"/>
            <a:chExt cx="532517" cy="551173"/>
          </a:xfrm>
        </p:grpSpPr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43963281-8738-415A-A433-CA9DF9F06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63638" y="3157285"/>
              <a:ext cx="252000" cy="252000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D33F5E7-A638-4BEC-B8DE-DA654D3B0013}"/>
                </a:ext>
              </a:extLst>
            </p:cNvPr>
            <p:cNvSpPr txBox="1"/>
            <p:nvPr/>
          </p:nvSpPr>
          <p:spPr>
            <a:xfrm>
              <a:off x="4420940" y="3369904"/>
              <a:ext cx="532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Firewall</a:t>
              </a:r>
              <a:endParaRPr kumimoji="1" lang="en-US" altLang="ko-KR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55E193BA-0489-40F2-9085-C78550DAD1A4}"/>
              </a:ext>
            </a:extLst>
          </p:cNvPr>
          <p:cNvGrpSpPr/>
          <p:nvPr/>
        </p:nvGrpSpPr>
        <p:grpSpPr>
          <a:xfrm>
            <a:off x="7485406" y="1549783"/>
            <a:ext cx="819455" cy="443771"/>
            <a:chOff x="8302390" y="1263458"/>
            <a:chExt cx="819455" cy="443771"/>
          </a:xfrm>
        </p:grpSpPr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F365E294-8555-4AAB-867C-A3996DF4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86142" y="1263458"/>
              <a:ext cx="252000" cy="252000"/>
            </a:xfrm>
            <a:prstGeom prst="rect">
              <a:avLst/>
            </a:prstGeom>
          </p:spPr>
        </p:pic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C62B88D-E2AA-4397-92E8-42B0DAE54225}"/>
                </a:ext>
              </a:extLst>
            </p:cNvPr>
            <p:cNvSpPr txBox="1"/>
            <p:nvPr/>
          </p:nvSpPr>
          <p:spPr>
            <a:xfrm>
              <a:off x="8302390" y="149178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Basic Security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7D24EB2-2256-40F4-875E-EAC9C51A97B1}"/>
              </a:ext>
            </a:extLst>
          </p:cNvPr>
          <p:cNvGrpSpPr/>
          <p:nvPr/>
        </p:nvGrpSpPr>
        <p:grpSpPr>
          <a:xfrm>
            <a:off x="6652007" y="1548750"/>
            <a:ext cx="769763" cy="434711"/>
            <a:chOff x="7468991" y="1262425"/>
            <a:chExt cx="769763" cy="434711"/>
          </a:xfrm>
        </p:grpSpPr>
        <p:pic>
          <p:nvPicPr>
            <p:cNvPr id="301" name="그림 300">
              <a:extLst>
                <a:ext uri="{FF2B5EF4-FFF2-40B4-BE49-F238E27FC236}">
                  <a16:creationId xmlns:a16="http://schemas.microsoft.com/office/drawing/2014/main" id="{5E62A821-C770-40BF-AE96-D7443CB4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26942" y="1262425"/>
              <a:ext cx="252000" cy="252000"/>
            </a:xfrm>
            <a:prstGeom prst="rect">
              <a:avLst/>
            </a:prstGeom>
          </p:spPr>
        </p:pic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007FDB7-CD7B-4743-BF8C-CDEA9395CC9C}"/>
                </a:ext>
              </a:extLst>
            </p:cNvPr>
            <p:cNvSpPr txBox="1"/>
            <p:nvPr/>
          </p:nvSpPr>
          <p:spPr>
            <a:xfrm>
              <a:off x="7468991" y="148169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DDoS Guard</a:t>
              </a: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5FB962ED-4ADC-4A99-BCAB-A9C2661A62FC}"/>
              </a:ext>
            </a:extLst>
          </p:cNvPr>
          <p:cNvGrpSpPr/>
          <p:nvPr/>
        </p:nvGrpSpPr>
        <p:grpSpPr>
          <a:xfrm>
            <a:off x="8185563" y="1548284"/>
            <a:ext cx="1370277" cy="441636"/>
            <a:chOff x="9002547" y="1261959"/>
            <a:chExt cx="1370277" cy="441636"/>
          </a:xfrm>
        </p:grpSpPr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DCC578DF-3CBE-47AF-8869-1905EBDD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568550" y="1261959"/>
              <a:ext cx="252000" cy="252000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9E107F0-2FD7-4490-8FFC-DEA93FA7DCE2}"/>
                </a:ext>
              </a:extLst>
            </p:cNvPr>
            <p:cNvSpPr txBox="1"/>
            <p:nvPr/>
          </p:nvSpPr>
          <p:spPr>
            <a:xfrm>
              <a:off x="9002547" y="1488151"/>
              <a:ext cx="13702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Security Monitoring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CCFFDC48-20B9-4EC3-9605-A2DAA4EB3DEB}"/>
              </a:ext>
            </a:extLst>
          </p:cNvPr>
          <p:cNvGrpSpPr/>
          <p:nvPr/>
        </p:nvGrpSpPr>
        <p:grpSpPr>
          <a:xfrm>
            <a:off x="1054809" y="5316246"/>
            <a:ext cx="516487" cy="431793"/>
            <a:chOff x="2029230" y="4951930"/>
            <a:chExt cx="516487" cy="431793"/>
          </a:xfrm>
        </p:grpSpPr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74085779-7C50-4ACB-B7D9-8ADEA7CD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56682" y="4951930"/>
              <a:ext cx="252000" cy="252000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695EC27-33EC-4DC6-9164-E4EF57E0453A}"/>
                </a:ext>
              </a:extLst>
            </p:cNvPr>
            <p:cNvSpPr txBox="1"/>
            <p:nvPr/>
          </p:nvSpPr>
          <p:spPr>
            <a:xfrm>
              <a:off x="2029230" y="5168279"/>
              <a:ext cx="5164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Backup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EC99CF40-A7BE-4D79-993A-1DEBB4500278}"/>
              </a:ext>
            </a:extLst>
          </p:cNvPr>
          <p:cNvGrpSpPr/>
          <p:nvPr/>
        </p:nvGrpSpPr>
        <p:grpSpPr>
          <a:xfrm>
            <a:off x="1039014" y="4502209"/>
            <a:ext cx="543739" cy="559958"/>
            <a:chOff x="2014008" y="3906989"/>
            <a:chExt cx="543739" cy="559958"/>
          </a:xfrm>
        </p:grpSpPr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5EC3D353-00FA-4410-8CAF-535B682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61920" y="3906989"/>
              <a:ext cx="252000" cy="252000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987C563-D514-4399-9A9F-54708A9902F4}"/>
                </a:ext>
              </a:extLst>
            </p:cNvPr>
            <p:cNvSpPr txBox="1"/>
            <p:nvPr/>
          </p:nvSpPr>
          <p:spPr>
            <a:xfrm>
              <a:off x="2014008" y="4128393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Storage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13D15306-915A-4220-AF7B-69C9E5BEF75C}"/>
              </a:ext>
            </a:extLst>
          </p:cNvPr>
          <p:cNvGrpSpPr/>
          <p:nvPr/>
        </p:nvGrpSpPr>
        <p:grpSpPr>
          <a:xfrm>
            <a:off x="862840" y="2928634"/>
            <a:ext cx="914033" cy="564160"/>
            <a:chOff x="1828407" y="2333414"/>
            <a:chExt cx="914033" cy="564160"/>
          </a:xfrm>
        </p:grpSpPr>
        <p:pic>
          <p:nvPicPr>
            <p:cNvPr id="313" name="그림 312">
              <a:extLst>
                <a:ext uri="{FF2B5EF4-FFF2-40B4-BE49-F238E27FC236}">
                  <a16:creationId xmlns:a16="http://schemas.microsoft.com/office/drawing/2014/main" id="{2A99EA73-FC0F-4813-9E5C-E450B8EF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58544" y="2333414"/>
              <a:ext cx="252000" cy="252000"/>
            </a:xfrm>
            <a:prstGeom prst="rect">
              <a:avLst/>
            </a:prstGeom>
          </p:spPr>
        </p:pic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2C758B4B-EB93-45EC-BA24-EAD3ACA3702B}"/>
                </a:ext>
              </a:extLst>
            </p:cNvPr>
            <p:cNvSpPr txBox="1"/>
            <p:nvPr/>
          </p:nvSpPr>
          <p:spPr>
            <a:xfrm>
              <a:off x="1828407" y="255902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Server Security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Check</a:t>
              </a: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0686DBA4-6A1C-4C7B-8DD8-EAD788B10782}"/>
              </a:ext>
            </a:extLst>
          </p:cNvPr>
          <p:cNvGrpSpPr/>
          <p:nvPr/>
        </p:nvGrpSpPr>
        <p:grpSpPr>
          <a:xfrm>
            <a:off x="908352" y="3711861"/>
            <a:ext cx="814646" cy="561426"/>
            <a:chOff x="1892391" y="3116641"/>
            <a:chExt cx="814646" cy="561426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D501F008-0EF2-4241-A3FC-A75425413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177305" y="3116641"/>
              <a:ext cx="252000" cy="252000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D4FA4C6-7DFA-458A-843A-01D821E3A28B}"/>
                </a:ext>
              </a:extLst>
            </p:cNvPr>
            <p:cNvSpPr txBox="1"/>
            <p:nvPr/>
          </p:nvSpPr>
          <p:spPr>
            <a:xfrm>
              <a:off x="1892391" y="3339513"/>
              <a:ext cx="814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Log &amp; </a:t>
              </a: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Crach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Search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B4A4F6E7-BE10-410B-8311-4F64725A2487}"/>
              </a:ext>
            </a:extLst>
          </p:cNvPr>
          <p:cNvGrpSpPr/>
          <p:nvPr/>
        </p:nvGrpSpPr>
        <p:grpSpPr>
          <a:xfrm>
            <a:off x="6309457" y="5112004"/>
            <a:ext cx="498855" cy="456242"/>
            <a:chOff x="6854530" y="3861817"/>
            <a:chExt cx="498855" cy="456242"/>
          </a:xfrm>
        </p:grpSpPr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E67B6140-45C5-4C88-80A7-C2576842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7954C59-167F-4E27-9BE9-EC5013843118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WAS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C73B5B6E-33A5-4206-B357-0BCFB13851FD}"/>
              </a:ext>
            </a:extLst>
          </p:cNvPr>
          <p:cNvGrpSpPr/>
          <p:nvPr/>
        </p:nvGrpSpPr>
        <p:grpSpPr>
          <a:xfrm>
            <a:off x="9285735" y="5121529"/>
            <a:ext cx="410690" cy="456242"/>
            <a:chOff x="8832187" y="3871342"/>
            <a:chExt cx="410690" cy="456242"/>
          </a:xfrm>
        </p:grpSpPr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C9CE704B-C85B-4A03-9C1E-B62D2C3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E938694-91E1-49C5-8F4F-8C6B6D09BD30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DB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C17A4658-4748-4FAD-AC4E-08D906636C76}"/>
              </a:ext>
            </a:extLst>
          </p:cNvPr>
          <p:cNvGrpSpPr/>
          <p:nvPr/>
        </p:nvGrpSpPr>
        <p:grpSpPr>
          <a:xfrm>
            <a:off x="3859183" y="5120806"/>
            <a:ext cx="487634" cy="456242"/>
            <a:chOff x="4968260" y="3870619"/>
            <a:chExt cx="487634" cy="456242"/>
          </a:xfrm>
        </p:grpSpPr>
        <p:pic>
          <p:nvPicPr>
            <p:cNvPr id="325" name="그림 324">
              <a:extLst>
                <a:ext uri="{FF2B5EF4-FFF2-40B4-BE49-F238E27FC236}">
                  <a16:creationId xmlns:a16="http://schemas.microsoft.com/office/drawing/2014/main" id="{07D6FB74-9D60-4837-8B6D-1EC22F73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163B44E-3D4D-44BB-892C-E936612E4F30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rgbClr val="222222"/>
                  </a:solidFill>
                  <a:ea typeface="NanumGothic" panose="020D0604000000000000" pitchFamily="34" charset="-127"/>
                </a:rPr>
                <a:t>WEB 2</a:t>
              </a:r>
              <a:endParaRPr kumimoji="1" lang="ko-KR" altLang="en-US" sz="8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327" name="Shape 551">
            <a:extLst>
              <a:ext uri="{FF2B5EF4-FFF2-40B4-BE49-F238E27FC236}">
                <a16:creationId xmlns:a16="http://schemas.microsoft.com/office/drawing/2014/main" id="{1783B9FF-A813-402C-9CE8-8B07D669FF31}"/>
              </a:ext>
            </a:extLst>
          </p:cNvPr>
          <p:cNvCxnSpPr>
            <a:cxnSpLocks/>
            <a:stCxn id="295" idx="1"/>
            <a:endCxn id="275" idx="3"/>
          </p:cNvCxnSpPr>
          <p:nvPr/>
        </p:nvCxnSpPr>
        <p:spPr>
          <a:xfrm flipH="1">
            <a:off x="3860018" y="3404049"/>
            <a:ext cx="310428" cy="4829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551">
            <a:extLst>
              <a:ext uri="{FF2B5EF4-FFF2-40B4-BE49-F238E27FC236}">
                <a16:creationId xmlns:a16="http://schemas.microsoft.com/office/drawing/2014/main" id="{5A143004-9DED-448E-844E-8484F850111B}"/>
              </a:ext>
            </a:extLst>
          </p:cNvPr>
          <p:cNvCxnSpPr>
            <a:cxnSpLocks/>
            <a:stCxn id="295" idx="3"/>
            <a:endCxn id="325" idx="0"/>
          </p:cNvCxnSpPr>
          <p:nvPr/>
        </p:nvCxnSpPr>
        <p:spPr>
          <a:xfrm flipH="1">
            <a:off x="4096688" y="3404049"/>
            <a:ext cx="325758" cy="1716757"/>
          </a:xfrm>
          <a:prstGeom prst="bentConnector4">
            <a:avLst>
              <a:gd name="adj1" fmla="val -25157"/>
              <a:gd name="adj2" fmla="val 77287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551">
            <a:extLst>
              <a:ext uri="{FF2B5EF4-FFF2-40B4-BE49-F238E27FC236}">
                <a16:creationId xmlns:a16="http://schemas.microsoft.com/office/drawing/2014/main" id="{7495F352-5CA7-46AF-967D-165917059EAB}"/>
              </a:ext>
            </a:extLst>
          </p:cNvPr>
          <p:cNvCxnSpPr>
            <a:cxnSpLocks/>
            <a:stCxn id="281" idx="3"/>
            <a:endCxn id="319" idx="0"/>
          </p:cNvCxnSpPr>
          <p:nvPr/>
        </p:nvCxnSpPr>
        <p:spPr>
          <a:xfrm flipH="1">
            <a:off x="6562299" y="3408878"/>
            <a:ext cx="130159" cy="1703126"/>
          </a:xfrm>
          <a:prstGeom prst="bentConnector4">
            <a:avLst>
              <a:gd name="adj1" fmla="val -175631"/>
              <a:gd name="adj2" fmla="val 78011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F07E7D2C-6A72-4B6F-BB11-0A12E28B3AC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57092" y="2382309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2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2BF54BA-3DE1-4600-B6B7-A05E355B7F8B}"/>
              </a:ext>
            </a:extLst>
          </p:cNvPr>
          <p:cNvSpPr/>
          <p:nvPr/>
        </p:nvSpPr>
        <p:spPr>
          <a:xfrm>
            <a:off x="2027311" y="2246712"/>
            <a:ext cx="8963777" cy="4144256"/>
          </a:xfrm>
          <a:prstGeom prst="rect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41283C-E212-4B81-BA81-D78E706BF865}"/>
              </a:ext>
            </a:extLst>
          </p:cNvPr>
          <p:cNvSpPr txBox="1"/>
          <p:nvPr/>
        </p:nvSpPr>
        <p:spPr>
          <a:xfrm>
            <a:off x="2230348" y="22483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1"/>
                </a:solidFill>
                <a:ea typeface="NanumGothic" panose="020D0604000000000000" pitchFamily="34" charset="-127"/>
              </a:rPr>
              <a:t>Project</a:t>
            </a:r>
            <a:endParaRPr kumimoji="1" lang="ko-KR" altLang="en-US" sz="10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B370395D-51A4-144D-A4A2-DCFB1EFE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6656" y="2246713"/>
            <a:ext cx="219600" cy="2196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en" altLang="ko-KR" dirty="0"/>
              <a:t> VPC Configuration Example </a:t>
            </a:r>
            <a:r>
              <a:rPr lang="en-US" altLang="ko-KR" dirty="0"/>
              <a:t>(</a:t>
            </a:r>
            <a:r>
              <a:rPr lang="en" altLang="ko-KR" dirty="0"/>
              <a:t>Dark Backgrounds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850EEE6-FFAC-47CC-A9AF-85761068BBF4}"/>
              </a:ext>
            </a:extLst>
          </p:cNvPr>
          <p:cNvSpPr/>
          <p:nvPr/>
        </p:nvSpPr>
        <p:spPr>
          <a:xfrm>
            <a:off x="5561064" y="2941136"/>
            <a:ext cx="2016000" cy="3024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B060F-C66A-4D8A-8EC4-6C953B4FF701}"/>
              </a:ext>
            </a:extLst>
          </p:cNvPr>
          <p:cNvSpPr txBox="1"/>
          <p:nvPr/>
        </p:nvSpPr>
        <p:spPr>
          <a:xfrm>
            <a:off x="5738183" y="2932316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Private subnet-WAS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CD14B7-10E5-4A74-8644-42013E74793F}"/>
              </a:ext>
            </a:extLst>
          </p:cNvPr>
          <p:cNvSpPr/>
          <p:nvPr/>
        </p:nvSpPr>
        <p:spPr>
          <a:xfrm>
            <a:off x="2437534" y="2503619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D0028-D0B6-4FC0-8777-A267BA8F5609}"/>
              </a:ext>
            </a:extLst>
          </p:cNvPr>
          <p:cNvSpPr txBox="1"/>
          <p:nvPr/>
        </p:nvSpPr>
        <p:spPr>
          <a:xfrm>
            <a:off x="2650307" y="2524090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Public DMZ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46BF005-9CFA-4C8D-8647-652B2B616CB2}"/>
              </a:ext>
            </a:extLst>
          </p:cNvPr>
          <p:cNvSpPr/>
          <p:nvPr/>
        </p:nvSpPr>
        <p:spPr>
          <a:xfrm>
            <a:off x="568180" y="1173637"/>
            <a:ext cx="11055640" cy="5454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409B01-5D95-4C6A-B929-66FDB61E7934}"/>
              </a:ext>
            </a:extLst>
          </p:cNvPr>
          <p:cNvSpPr txBox="1"/>
          <p:nvPr/>
        </p:nvSpPr>
        <p:spPr>
          <a:xfrm>
            <a:off x="842329" y="119410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rgbClr val="355CE6"/>
                </a:solidFill>
                <a:ea typeface="NanumGothic" panose="020D0604000000000000" pitchFamily="34" charset="-127"/>
              </a:rPr>
              <a:t>NHN Cloud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AAF173-D49B-4992-9687-291A05E831FF}"/>
              </a:ext>
            </a:extLst>
          </p:cNvPr>
          <p:cNvSpPr/>
          <p:nvPr/>
        </p:nvSpPr>
        <p:spPr>
          <a:xfrm>
            <a:off x="2642842" y="2934598"/>
            <a:ext cx="2016000" cy="3024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331183-55EB-4A1D-A029-8B7BA3B8BDEC}"/>
              </a:ext>
            </a:extLst>
          </p:cNvPr>
          <p:cNvSpPr txBox="1"/>
          <p:nvPr/>
        </p:nvSpPr>
        <p:spPr>
          <a:xfrm>
            <a:off x="2827579" y="2925779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38A55A"/>
                </a:solidFill>
                <a:ea typeface="NanumGothic" panose="020D0604000000000000" pitchFamily="34" charset="-127"/>
              </a:rPr>
              <a:t>Public subnet-WEB</a:t>
            </a:r>
            <a:endParaRPr kumimoji="1" lang="ko-KR" altLang="en-US" sz="800" dirty="0">
              <a:solidFill>
                <a:srgbClr val="38A55A"/>
              </a:solidFill>
              <a:ea typeface="NanumGothic" panose="020D0604000000000000" pitchFamily="34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692D8AA3-CBED-4C03-AB6B-FC24375A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0" y="1165887"/>
            <a:ext cx="266400" cy="2664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745111A-C1D1-4E0F-9E0B-4B4F9377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689" y="2938853"/>
            <a:ext cx="180000" cy="180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B31CE4F7-B675-4F48-955E-311EC151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467" y="2932316"/>
            <a:ext cx="180000" cy="180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58A7272-33F5-4B9D-AA9F-8B8688890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157" y="2510201"/>
            <a:ext cx="217219" cy="217219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3271FA8-BDDE-444E-86B5-BDE359D7BAA0}"/>
              </a:ext>
            </a:extLst>
          </p:cNvPr>
          <p:cNvSpPr/>
          <p:nvPr/>
        </p:nvSpPr>
        <p:spPr>
          <a:xfrm>
            <a:off x="897549" y="1462256"/>
            <a:ext cx="10509359" cy="510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275AD8-A721-48B7-B865-E3BD9EA326DD}"/>
              </a:ext>
            </a:extLst>
          </p:cNvPr>
          <p:cNvSpPr txBox="1"/>
          <p:nvPr/>
        </p:nvSpPr>
        <p:spPr>
          <a:xfrm>
            <a:off x="1067292" y="14623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rgbClr val="5DA1C3"/>
                </a:solidFill>
                <a:ea typeface="NanumGothic" panose="020D0604000000000000" pitchFamily="34" charset="-127"/>
              </a:rPr>
              <a:t>Region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E903D562-0DB1-4590-850D-7E35A2C94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51" y="1465014"/>
            <a:ext cx="216000" cy="216000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3DBEB4-5C14-4A99-BFDD-7FEFCF43275C}"/>
              </a:ext>
            </a:extLst>
          </p:cNvPr>
          <p:cNvGrpSpPr/>
          <p:nvPr/>
        </p:nvGrpSpPr>
        <p:grpSpPr>
          <a:xfrm>
            <a:off x="2470180" y="3895744"/>
            <a:ext cx="8179141" cy="792000"/>
            <a:chOff x="6634849" y="2136335"/>
            <a:chExt cx="1804719" cy="936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B58BFEC-63F0-4361-AC40-9398DE20C56C}"/>
                </a:ext>
              </a:extLst>
            </p:cNvPr>
            <p:cNvSpPr/>
            <p:nvPr/>
          </p:nvSpPr>
          <p:spPr>
            <a:xfrm>
              <a:off x="6634849" y="2136335"/>
              <a:ext cx="1804719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062F40-C381-45A2-A775-FE7A64778759}"/>
                </a:ext>
              </a:extLst>
            </p:cNvPr>
            <p:cNvSpPr txBox="1"/>
            <p:nvPr/>
          </p:nvSpPr>
          <p:spPr>
            <a:xfrm>
              <a:off x="7372626" y="2156804"/>
              <a:ext cx="334946" cy="254616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9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Availability Zone (A)</a:t>
              </a:r>
              <a:endParaRPr lang="ko-KR" altLang="en-US" sz="9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52E62F0-0D8A-42E2-B728-FD0963198BEF}"/>
              </a:ext>
            </a:extLst>
          </p:cNvPr>
          <p:cNvGrpSpPr/>
          <p:nvPr/>
        </p:nvGrpSpPr>
        <p:grpSpPr>
          <a:xfrm>
            <a:off x="2470177" y="4806837"/>
            <a:ext cx="8179141" cy="792000"/>
            <a:chOff x="6639568" y="2136335"/>
            <a:chExt cx="1800000" cy="93600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A22E1-21B1-43AD-B17F-68080F15F7F2}"/>
                </a:ext>
              </a:extLst>
            </p:cNvPr>
            <p:cNvSpPr/>
            <p:nvPr/>
          </p:nvSpPr>
          <p:spPr>
            <a:xfrm>
              <a:off x="6639568" y="2136335"/>
              <a:ext cx="1800000" cy="936000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4035F20-FDA6-4669-BB19-4FB943A650C8}"/>
                </a:ext>
              </a:extLst>
            </p:cNvPr>
            <p:cNvSpPr txBox="1"/>
            <p:nvPr/>
          </p:nvSpPr>
          <p:spPr>
            <a:xfrm>
              <a:off x="7375417" y="2156804"/>
              <a:ext cx="334070" cy="254616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9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Availability Zone (B)</a:t>
              </a:r>
              <a:endParaRPr lang="ko-KR" altLang="en-US" sz="9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BB1F9-28D7-4D9D-ABEB-2B1D1D751291}"/>
              </a:ext>
            </a:extLst>
          </p:cNvPr>
          <p:cNvSpPr txBox="1"/>
          <p:nvPr/>
        </p:nvSpPr>
        <p:spPr>
          <a:xfrm>
            <a:off x="3878039" y="232975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rPr>
              <a:t>Internet </a:t>
            </a: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rPr>
              <a:t>Gateway</a:t>
            </a:r>
            <a:endParaRPr kumimoji="1" lang="ko-KR" altLang="en-US" sz="8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993A6A55-E34E-440E-8530-A72F4BE55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572" y="1606514"/>
            <a:ext cx="216000" cy="2160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73FB2D4-7C08-4499-9C1C-EED217A7F772}"/>
              </a:ext>
            </a:extLst>
          </p:cNvPr>
          <p:cNvSpPr txBox="1"/>
          <p:nvPr/>
        </p:nvSpPr>
        <p:spPr>
          <a:xfrm>
            <a:off x="4974813" y="1597238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>
                <a:solidFill>
                  <a:schemeClr val="bg1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>
                <a:solidFill>
                  <a:schemeClr val="bg1"/>
                </a:solidFill>
                <a:ea typeface="NanumGothic" panose="020D0604000000000000" pitchFamily="34" charset="-127"/>
              </a:rPr>
              <a:t>Floating IP</a:t>
            </a:r>
            <a:endParaRPr kumimoji="1" lang="en-US" altLang="ko-KR" sz="8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150" name="Shape 538">
            <a:extLst>
              <a:ext uri="{FF2B5EF4-FFF2-40B4-BE49-F238E27FC236}">
                <a16:creationId xmlns:a16="http://schemas.microsoft.com/office/drawing/2014/main" id="{A2AF3374-1F02-49B9-A498-EE4190E9DA5B}"/>
              </a:ext>
            </a:extLst>
          </p:cNvPr>
          <p:cNvCxnSpPr>
            <a:cxnSpLocks/>
            <a:stCxn id="275" idx="0"/>
            <a:endCxn id="148" idx="2"/>
          </p:cNvCxnSpPr>
          <p:nvPr/>
        </p:nvCxnSpPr>
        <p:spPr>
          <a:xfrm rot="5400000" flipH="1" flipV="1">
            <a:off x="3595613" y="1960919"/>
            <a:ext cx="1460364" cy="1183554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7176D63-032D-4ECC-85A3-13B2CD99EB9B}"/>
              </a:ext>
            </a:extLst>
          </p:cNvPr>
          <p:cNvSpPr/>
          <p:nvPr/>
        </p:nvSpPr>
        <p:spPr>
          <a:xfrm>
            <a:off x="8447644" y="2950661"/>
            <a:ext cx="2016000" cy="3024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0CA157-50A4-476F-BB31-24FDD2B9D51A}"/>
              </a:ext>
            </a:extLst>
          </p:cNvPr>
          <p:cNvSpPr txBox="1"/>
          <p:nvPr/>
        </p:nvSpPr>
        <p:spPr>
          <a:xfrm>
            <a:off x="8634288" y="2941841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Private subnet-DB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4644CF9-57E7-4ED8-A9C1-C6A5834E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269" y="2948378"/>
            <a:ext cx="180000" cy="180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C1F3506C-FD89-499F-8DBA-913EFF2CB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889" y="790166"/>
            <a:ext cx="288000" cy="288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C5186430-D6E2-4AC3-AC27-66A5A50B835B}"/>
              </a:ext>
            </a:extLst>
          </p:cNvPr>
          <p:cNvSpPr txBox="1"/>
          <p:nvPr/>
        </p:nvSpPr>
        <p:spPr>
          <a:xfrm>
            <a:off x="6233416" y="83080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External User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160" name="Shape 541">
            <a:extLst>
              <a:ext uri="{FF2B5EF4-FFF2-40B4-BE49-F238E27FC236}">
                <a16:creationId xmlns:a16="http://schemas.microsoft.com/office/drawing/2014/main" id="{B0C3549C-6C0C-4461-B0B9-C1E3A2863692}"/>
              </a:ext>
            </a:extLst>
          </p:cNvPr>
          <p:cNvCxnSpPr>
            <a:cxnSpLocks/>
            <a:stCxn id="158" idx="2"/>
            <a:endCxn id="148" idx="0"/>
          </p:cNvCxnSpPr>
          <p:nvPr/>
        </p:nvCxnSpPr>
        <p:spPr>
          <a:xfrm rot="5400000">
            <a:off x="5271057" y="724682"/>
            <a:ext cx="528348" cy="1235317"/>
          </a:xfrm>
          <a:prstGeom prst="bentConnector3">
            <a:avLst>
              <a:gd name="adj1" fmla="val 55583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6318854" y="4151570"/>
            <a:ext cx="498855" cy="456242"/>
            <a:chOff x="6854530" y="3861817"/>
            <a:chExt cx="498855" cy="456242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WAS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CC698BB-A4D4-44B4-9B10-6E1BCD7CCB79}"/>
              </a:ext>
            </a:extLst>
          </p:cNvPr>
          <p:cNvGrpSpPr/>
          <p:nvPr/>
        </p:nvGrpSpPr>
        <p:grpSpPr>
          <a:xfrm>
            <a:off x="9285988" y="4161095"/>
            <a:ext cx="410690" cy="456242"/>
            <a:chOff x="8832187" y="3871342"/>
            <a:chExt cx="410690" cy="456242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8C886D8A-1D74-461E-88BE-99887047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DB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D317E96-08A3-4101-AA50-6DFE93E118E4}"/>
              </a:ext>
            </a:extLst>
          </p:cNvPr>
          <p:cNvSpPr/>
          <p:nvPr/>
        </p:nvSpPr>
        <p:spPr>
          <a:xfrm>
            <a:off x="1702759" y="1979617"/>
            <a:ext cx="9508148" cy="44605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D3C7CB-9C1B-4867-A053-FB8D738E034C}"/>
              </a:ext>
            </a:extLst>
          </p:cNvPr>
          <p:cNvSpPr txBox="1"/>
          <p:nvPr/>
        </p:nvSpPr>
        <p:spPr>
          <a:xfrm>
            <a:off x="1915222" y="1971805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Organization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FB631919-EA5A-4559-9AC9-1F114706EC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2759" y="1979617"/>
            <a:ext cx="216000" cy="216000"/>
          </a:xfrm>
          <a:prstGeom prst="rect">
            <a:avLst/>
          </a:prstGeom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1B0E5B1-FE13-42B6-BB2D-7C45ED646082}"/>
              </a:ext>
            </a:extLst>
          </p:cNvPr>
          <p:cNvGrpSpPr/>
          <p:nvPr/>
        </p:nvGrpSpPr>
        <p:grpSpPr>
          <a:xfrm>
            <a:off x="9540460" y="1549783"/>
            <a:ext cx="1192955" cy="457555"/>
            <a:chOff x="7615336" y="1557516"/>
            <a:chExt cx="1192955" cy="457555"/>
          </a:xfrm>
        </p:grpSpPr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A9A53488-7788-434F-ACB5-373AD781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63431" y="1557516"/>
              <a:ext cx="252000" cy="252000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BC056C-256F-47ED-9CFD-380C351275F4}"/>
                </a:ext>
              </a:extLst>
            </p:cNvPr>
            <p:cNvSpPr txBox="1"/>
            <p:nvPr/>
          </p:nvSpPr>
          <p:spPr>
            <a:xfrm>
              <a:off x="7615336" y="1784239"/>
              <a:ext cx="11929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900">
                  <a:solidFill>
                    <a:schemeClr val="bg1"/>
                  </a:solidFill>
                  <a:ea typeface="NanumGothic" panose="020D0604000000000000" pitchFamily="34" charset="-127"/>
                </a:rPr>
                <a:t>System Monitoring</a:t>
              </a:r>
              <a:endParaRPr kumimoji="1" lang="ko-KR" altLang="en-US" sz="9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71C0C25B-9055-4B24-9A98-4ECD1B9DE2D9}"/>
              </a:ext>
            </a:extLst>
          </p:cNvPr>
          <p:cNvGrpSpPr/>
          <p:nvPr/>
        </p:nvGrpSpPr>
        <p:grpSpPr>
          <a:xfrm>
            <a:off x="2861920" y="4165926"/>
            <a:ext cx="800220" cy="456242"/>
            <a:chOff x="4811968" y="3870619"/>
            <a:chExt cx="800220" cy="456242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8C884BF0-FBD3-41E1-8E32-6C6F1BFF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9493" y="3870619"/>
              <a:ext cx="252000" cy="2520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4811968" y="4111417"/>
              <a:ext cx="8002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Management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pic>
        <p:nvPicPr>
          <p:cNvPr id="228" name="그림 227">
            <a:extLst>
              <a:ext uri="{FF2B5EF4-FFF2-40B4-BE49-F238E27FC236}">
                <a16:creationId xmlns:a16="http://schemas.microsoft.com/office/drawing/2014/main" id="{A5065C00-0E4B-4489-A39A-4CDEC4A36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7090" y="799238"/>
            <a:ext cx="288000" cy="28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F0775260-8462-444D-A378-E4EE6E1EEB8E}"/>
              </a:ext>
            </a:extLst>
          </p:cNvPr>
          <p:cNvSpPr txBox="1"/>
          <p:nvPr/>
        </p:nvSpPr>
        <p:spPr>
          <a:xfrm>
            <a:off x="4256171" y="844866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53424103-5D35-4D3A-BD06-00DA94AAC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772" y="1635952"/>
            <a:ext cx="216000" cy="2160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31E46BA5-D6FB-404D-AAF2-D0DB5CD1667C}"/>
              </a:ext>
            </a:extLst>
          </p:cNvPr>
          <p:cNvSpPr txBox="1"/>
          <p:nvPr/>
        </p:nvSpPr>
        <p:spPr>
          <a:xfrm>
            <a:off x="3098204" y="1635622"/>
            <a:ext cx="850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 </a:t>
            </a:r>
            <a:r>
              <a: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rPr>
              <a:t>Floating IP</a:t>
            </a:r>
          </a:p>
        </p:txBody>
      </p:sp>
      <p:cxnSp>
        <p:nvCxnSpPr>
          <p:cNvPr id="232" name="Shape 538">
            <a:extLst>
              <a:ext uri="{FF2B5EF4-FFF2-40B4-BE49-F238E27FC236}">
                <a16:creationId xmlns:a16="http://schemas.microsoft.com/office/drawing/2014/main" id="{F2007459-819F-4107-A274-36630CF95E4A}"/>
              </a:ext>
            </a:extLst>
          </p:cNvPr>
          <p:cNvCxnSpPr>
            <a:cxnSpLocks/>
            <a:stCxn id="183" idx="0"/>
            <a:endCxn id="230" idx="2"/>
          </p:cNvCxnSpPr>
          <p:nvPr/>
        </p:nvCxnSpPr>
        <p:spPr>
          <a:xfrm rot="16200000" flipV="1">
            <a:off x="2040622" y="2941102"/>
            <a:ext cx="2313974" cy="135673"/>
          </a:xfrm>
          <a:prstGeom prst="bentConnector3">
            <a:avLst>
              <a:gd name="adj1" fmla="val 87936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33" name="Shape 541">
            <a:extLst>
              <a:ext uri="{FF2B5EF4-FFF2-40B4-BE49-F238E27FC236}">
                <a16:creationId xmlns:a16="http://schemas.microsoft.com/office/drawing/2014/main" id="{61AFA339-1E08-4EE9-9757-F39CDA2B3EDB}"/>
              </a:ext>
            </a:extLst>
          </p:cNvPr>
          <p:cNvCxnSpPr>
            <a:cxnSpLocks/>
            <a:stCxn id="228" idx="2"/>
            <a:endCxn id="230" idx="0"/>
          </p:cNvCxnSpPr>
          <p:nvPr/>
        </p:nvCxnSpPr>
        <p:spPr>
          <a:xfrm rot="5400000">
            <a:off x="3371074" y="845936"/>
            <a:ext cx="548714" cy="10313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9E9A067-85D6-47A1-BC9B-E898EE3ACD8B}"/>
              </a:ext>
            </a:extLst>
          </p:cNvPr>
          <p:cNvSpPr/>
          <p:nvPr/>
        </p:nvSpPr>
        <p:spPr>
          <a:xfrm>
            <a:off x="5362318" y="2500376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1BACF9-A6E5-4437-84A5-BF67037D0A85}"/>
              </a:ext>
            </a:extLst>
          </p:cNvPr>
          <p:cNvSpPr txBox="1"/>
          <p:nvPr/>
        </p:nvSpPr>
        <p:spPr>
          <a:xfrm>
            <a:off x="5575091" y="2520847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Private INT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1F2A403B-ADB5-41A4-AF8F-E9A316EC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941" y="2506958"/>
            <a:ext cx="217219" cy="217219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0626C7E-6813-488E-888A-C9DE5C91C082}"/>
              </a:ext>
            </a:extLst>
          </p:cNvPr>
          <p:cNvSpPr/>
          <p:nvPr/>
        </p:nvSpPr>
        <p:spPr>
          <a:xfrm>
            <a:off x="8277379" y="2506859"/>
            <a:ext cx="2412000" cy="3569476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1CBCCEA-1D5C-415D-9516-012A32C65307}"/>
              </a:ext>
            </a:extLst>
          </p:cNvPr>
          <p:cNvSpPr txBox="1"/>
          <p:nvPr/>
        </p:nvSpPr>
        <p:spPr>
          <a:xfrm>
            <a:off x="8490152" y="2527330"/>
            <a:ext cx="1847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>
                <a:solidFill>
                  <a:srgbClr val="5DA1C3"/>
                </a:solidFill>
                <a:ea typeface="NanumGothic" panose="020D0604000000000000" pitchFamily="34" charset="-127"/>
              </a:rPr>
              <a:t>VPC Private DB</a:t>
            </a:r>
            <a:endParaRPr kumimoji="1" lang="ko-KR" altLang="en-US" sz="8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E19A53F0-1D76-48A4-82EC-4D4F15CA6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002" y="2513441"/>
            <a:ext cx="217219" cy="217219"/>
          </a:xfrm>
          <a:prstGeom prst="rect">
            <a:avLst/>
          </a:prstGeom>
        </p:spPr>
      </p:pic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32512A3-FFD0-4B10-A676-1E4A1B273C54}"/>
              </a:ext>
            </a:extLst>
          </p:cNvPr>
          <p:cNvGrpSpPr/>
          <p:nvPr/>
        </p:nvGrpSpPr>
        <p:grpSpPr>
          <a:xfrm>
            <a:off x="3037088" y="5977069"/>
            <a:ext cx="654774" cy="367691"/>
            <a:chOff x="4308732" y="4215396"/>
            <a:chExt cx="654774" cy="367691"/>
          </a:xfrm>
        </p:grpSpPr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7A7A36E7-F2A6-4E52-97BE-C8D2324F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47506" y="4215396"/>
              <a:ext cx="216000" cy="216000"/>
            </a:xfrm>
            <a:prstGeom prst="rect">
              <a:avLst/>
            </a:prstGeom>
          </p:spPr>
        </p:pic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D2A7A90-14C0-4EA1-9D99-D632B6E61293}"/>
                </a:ext>
              </a:extLst>
            </p:cNvPr>
            <p:cNvSpPr txBox="1"/>
            <p:nvPr/>
          </p:nvSpPr>
          <p:spPr>
            <a:xfrm>
              <a:off x="4308732" y="4275310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>
                  <a:solidFill>
                    <a:schemeClr val="bg1"/>
                  </a:solidFill>
                  <a:ea typeface="NanumGothic" panose="020D0604000000000000" pitchFamily="34" charset="-127"/>
                </a:rPr>
                <a:t>Routing</a:t>
              </a:r>
            </a:p>
            <a:p>
              <a:pPr algn="ctr"/>
              <a:r>
                <a:rPr kumimoji="1" lang="en-US" altLang="ko-KR" sz="700">
                  <a:solidFill>
                    <a:schemeClr val="bg1"/>
                  </a:solidFill>
                  <a:ea typeface="NanumGothic" panose="020D0604000000000000" pitchFamily="34" charset="-127"/>
                </a:rPr>
                <a:t>Table</a:t>
              </a:r>
              <a:endParaRPr kumimoji="1" lang="ko-KR" altLang="en-US" sz="7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81DD76EC-A2E5-47AA-BF0B-2984D71BC4B6}"/>
              </a:ext>
            </a:extLst>
          </p:cNvPr>
          <p:cNvGrpSpPr/>
          <p:nvPr/>
        </p:nvGrpSpPr>
        <p:grpSpPr>
          <a:xfrm>
            <a:off x="9360734" y="5986209"/>
            <a:ext cx="653219" cy="388749"/>
            <a:chOff x="4747506" y="4215396"/>
            <a:chExt cx="653219" cy="38874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90E4B2FB-0F41-453E-A994-93444F456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47506" y="4215396"/>
              <a:ext cx="216000" cy="216000"/>
            </a:xfrm>
            <a:prstGeom prst="rect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164C128-E6FF-4BFF-836C-D74EDEAA421C}"/>
                </a:ext>
              </a:extLst>
            </p:cNvPr>
            <p:cNvSpPr txBox="1"/>
            <p:nvPr/>
          </p:nvSpPr>
          <p:spPr>
            <a:xfrm>
              <a:off x="4887443" y="429636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>
                  <a:solidFill>
                    <a:schemeClr val="bg1"/>
                  </a:solidFill>
                  <a:ea typeface="NanumGothic" panose="020D0604000000000000" pitchFamily="34" charset="-127"/>
                </a:rPr>
                <a:t>Routing</a:t>
              </a:r>
            </a:p>
            <a:p>
              <a:pPr algn="ctr"/>
              <a:r>
                <a:rPr kumimoji="1" lang="en-US" altLang="ko-KR" sz="700">
                  <a:solidFill>
                    <a:schemeClr val="bg1"/>
                  </a:solidFill>
                  <a:ea typeface="NanumGothic" panose="020D0604000000000000" pitchFamily="34" charset="-127"/>
                </a:rPr>
                <a:t>Table</a:t>
              </a:r>
              <a:endParaRPr kumimoji="1" lang="ko-KR" altLang="en-US" sz="7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246" name="직선 연결선 163">
            <a:extLst>
              <a:ext uri="{FF2B5EF4-FFF2-40B4-BE49-F238E27FC236}">
                <a16:creationId xmlns:a16="http://schemas.microsoft.com/office/drawing/2014/main" id="{E27B23D4-3B5F-45AC-A5B2-B5FF6BD26AE4}"/>
              </a:ext>
            </a:extLst>
          </p:cNvPr>
          <p:cNvCxnSpPr>
            <a:cxnSpLocks/>
            <a:stCxn id="241" idx="2"/>
            <a:endCxn id="244" idx="2"/>
          </p:cNvCxnSpPr>
          <p:nvPr/>
        </p:nvCxnSpPr>
        <p:spPr>
          <a:xfrm rot="16200000" flipH="1">
            <a:off x="6521728" y="3255203"/>
            <a:ext cx="9140" cy="5884872"/>
          </a:xfrm>
          <a:prstGeom prst="bentConnector3">
            <a:avLst>
              <a:gd name="adj1" fmla="val 7723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FDD3C48-12D2-4307-83CC-836F4DEA8435}"/>
              </a:ext>
            </a:extLst>
          </p:cNvPr>
          <p:cNvGrpSpPr/>
          <p:nvPr/>
        </p:nvGrpSpPr>
        <p:grpSpPr>
          <a:xfrm>
            <a:off x="6518492" y="6060607"/>
            <a:ext cx="673868" cy="303565"/>
            <a:chOff x="4996122" y="3580824"/>
            <a:chExt cx="673868" cy="303565"/>
          </a:xfrm>
        </p:grpSpPr>
        <p:pic>
          <p:nvPicPr>
            <p:cNvPr id="248" name="그림 247">
              <a:extLst>
                <a:ext uri="{FF2B5EF4-FFF2-40B4-BE49-F238E27FC236}">
                  <a16:creationId xmlns:a16="http://schemas.microsoft.com/office/drawing/2014/main" id="{386FF2FD-8792-4B78-9CB4-B59BA65A2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96122" y="3668389"/>
              <a:ext cx="216000" cy="216000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1142FD4-47BE-4BC6-97CC-EDFF2A8E0B1F}"/>
                </a:ext>
              </a:extLst>
            </p:cNvPr>
            <p:cNvSpPr txBox="1"/>
            <p:nvPr/>
          </p:nvSpPr>
          <p:spPr>
            <a:xfrm>
              <a:off x="5171135" y="3580824"/>
              <a:ext cx="4988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Peering</a:t>
              </a:r>
              <a:endParaRPr kumimoji="1" lang="ko-KR" altLang="en-US" sz="7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4146111-76C9-4524-94F0-A9E5FF7743E1}"/>
              </a:ext>
            </a:extLst>
          </p:cNvPr>
          <p:cNvGrpSpPr/>
          <p:nvPr/>
        </p:nvGrpSpPr>
        <p:grpSpPr>
          <a:xfrm>
            <a:off x="7526861" y="3999692"/>
            <a:ext cx="1006189" cy="708911"/>
            <a:chOff x="4601758" y="2824740"/>
            <a:chExt cx="1006189" cy="708911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F96F4369-9876-4A43-91CD-3BCADF9FB545}"/>
                </a:ext>
              </a:extLst>
            </p:cNvPr>
            <p:cNvGrpSpPr/>
            <p:nvPr/>
          </p:nvGrpSpPr>
          <p:grpSpPr>
            <a:xfrm>
              <a:off x="4601758" y="3017040"/>
              <a:ext cx="513282" cy="516611"/>
              <a:chOff x="4593547" y="4215396"/>
              <a:chExt cx="513282" cy="516611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C7600743-9FAE-44DF-8468-A2DFEA181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2295123-E888-4F9E-B671-185B286FD30D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F6374AC0-71C2-4C29-8988-8F36E1EF5479}"/>
                </a:ext>
              </a:extLst>
            </p:cNvPr>
            <p:cNvGrpSpPr/>
            <p:nvPr/>
          </p:nvGrpSpPr>
          <p:grpSpPr>
            <a:xfrm>
              <a:off x="5094665" y="3016522"/>
              <a:ext cx="513282" cy="516611"/>
              <a:chOff x="4593547" y="4215396"/>
              <a:chExt cx="513282" cy="516611"/>
            </a:xfrm>
          </p:grpSpPr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30FDEC49-E322-4028-9A7F-BB0BF21B6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662B42C-CF71-49E0-9130-746B24D88BB1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4CB6C63F-8CA8-4036-9EB5-6BD55945B5A0}"/>
                </a:ext>
              </a:extLst>
            </p:cNvPr>
            <p:cNvCxnSpPr>
              <a:stCxn id="259" idx="3"/>
              <a:endCxn id="257" idx="1"/>
            </p:cNvCxnSpPr>
            <p:nvPr/>
          </p:nvCxnSpPr>
          <p:spPr>
            <a:xfrm flipV="1">
              <a:off x="4971717" y="3124522"/>
              <a:ext cx="276907" cy="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6FA657EA-1D80-4278-A4D7-E87118A1B22C}"/>
                </a:ext>
              </a:extLst>
            </p:cNvPr>
            <p:cNvGrpSpPr/>
            <p:nvPr/>
          </p:nvGrpSpPr>
          <p:grpSpPr>
            <a:xfrm>
              <a:off x="4862547" y="2824740"/>
              <a:ext cx="498855" cy="412549"/>
              <a:chOff x="4834419" y="3471840"/>
              <a:chExt cx="498855" cy="412549"/>
            </a:xfrm>
          </p:grpSpPr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69E29D84-06E9-4F5C-98B2-DFB9C0A4F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458" y="3668389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37E054-8785-4633-83E7-926CF44BE058}"/>
                  </a:ext>
                </a:extLst>
              </p:cNvPr>
              <p:cNvSpPr txBox="1"/>
              <p:nvPr/>
            </p:nvSpPr>
            <p:spPr>
              <a:xfrm>
                <a:off x="4834419" y="3471840"/>
                <a:ext cx="4988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Peering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215D160-93BF-4462-AA82-968000E4613C}"/>
              </a:ext>
            </a:extLst>
          </p:cNvPr>
          <p:cNvGrpSpPr/>
          <p:nvPr/>
        </p:nvGrpSpPr>
        <p:grpSpPr>
          <a:xfrm>
            <a:off x="4587868" y="4001397"/>
            <a:ext cx="1006189" cy="708911"/>
            <a:chOff x="4601758" y="2824740"/>
            <a:chExt cx="1006189" cy="708911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349E561-68E4-4879-A097-AD3F398F7A2A}"/>
                </a:ext>
              </a:extLst>
            </p:cNvPr>
            <p:cNvGrpSpPr/>
            <p:nvPr/>
          </p:nvGrpSpPr>
          <p:grpSpPr>
            <a:xfrm>
              <a:off x="4601758" y="3017040"/>
              <a:ext cx="513282" cy="516611"/>
              <a:chOff x="4593547" y="4215396"/>
              <a:chExt cx="513282" cy="516611"/>
            </a:xfrm>
          </p:grpSpPr>
          <p:pic>
            <p:nvPicPr>
              <p:cNvPr id="270" name="그림 269">
                <a:extLst>
                  <a:ext uri="{FF2B5EF4-FFF2-40B4-BE49-F238E27FC236}">
                    <a16:creationId xmlns:a16="http://schemas.microsoft.com/office/drawing/2014/main" id="{11C5193B-6083-4E5A-B232-860B140C3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DF85B0C-6AE1-4F2A-8EBB-DE4F07F5B1EC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C13CE52-65BB-452A-BAC8-6F7B98B4BFBA}"/>
                </a:ext>
              </a:extLst>
            </p:cNvPr>
            <p:cNvGrpSpPr/>
            <p:nvPr/>
          </p:nvGrpSpPr>
          <p:grpSpPr>
            <a:xfrm>
              <a:off x="5094665" y="3016522"/>
              <a:ext cx="513282" cy="516611"/>
              <a:chOff x="4593547" y="4215396"/>
              <a:chExt cx="513282" cy="516611"/>
            </a:xfrm>
          </p:grpSpPr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id="{3CF7C43F-351E-4995-B6D5-D42F3C396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7506" y="4215396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59DA555-50F0-4DE7-B947-98FE1B25FE97}"/>
                  </a:ext>
                </a:extLst>
              </p:cNvPr>
              <p:cNvSpPr txBox="1"/>
              <p:nvPr/>
            </p:nvSpPr>
            <p:spPr>
              <a:xfrm>
                <a:off x="4593547" y="442423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Routing</a:t>
                </a:r>
              </a:p>
              <a:p>
                <a:pPr algn="ctr"/>
                <a:r>
                  <a:rPr kumimoji="1" lang="en-US" altLang="ko-KR" sz="70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Table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4D5DF4F3-6B76-49D5-BF3F-4DB08FE741F6}"/>
                </a:ext>
              </a:extLst>
            </p:cNvPr>
            <p:cNvCxnSpPr>
              <a:stCxn id="270" idx="3"/>
              <a:endCxn id="268" idx="1"/>
            </p:cNvCxnSpPr>
            <p:nvPr/>
          </p:nvCxnSpPr>
          <p:spPr>
            <a:xfrm flipV="1">
              <a:off x="4971717" y="3124522"/>
              <a:ext cx="276907" cy="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E239B97D-0D7F-4B0C-849D-C45BDFFB1EF6}"/>
                </a:ext>
              </a:extLst>
            </p:cNvPr>
            <p:cNvGrpSpPr/>
            <p:nvPr/>
          </p:nvGrpSpPr>
          <p:grpSpPr>
            <a:xfrm>
              <a:off x="4862547" y="2824740"/>
              <a:ext cx="498855" cy="412549"/>
              <a:chOff x="4834419" y="3471840"/>
              <a:chExt cx="498855" cy="412549"/>
            </a:xfrm>
          </p:grpSpPr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D680205B-B35F-4EEE-874F-21B61ADB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458" y="3668389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4D9D97-3D62-4E56-B540-8ABA6E956640}"/>
                  </a:ext>
                </a:extLst>
              </p:cNvPr>
              <p:cNvSpPr txBox="1"/>
              <p:nvPr/>
            </p:nvSpPr>
            <p:spPr>
              <a:xfrm>
                <a:off x="4834419" y="3471840"/>
                <a:ext cx="4988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solidFill>
                      <a:schemeClr val="bg1"/>
                    </a:solidFill>
                    <a:ea typeface="NanumGothic" panose="020D0604000000000000" pitchFamily="34" charset="-127"/>
                  </a:rPr>
                  <a:t>Peering</a:t>
                </a:r>
                <a:endParaRPr kumimoji="1" lang="ko-KR" altLang="en-US" sz="700" dirty="0">
                  <a:solidFill>
                    <a:schemeClr val="bg1"/>
                  </a:solidFill>
                  <a:ea typeface="NanumGothic" panose="020D0604000000000000" pitchFamily="34" charset="-127"/>
                </a:endParaRPr>
              </a:p>
            </p:txBody>
          </p:sp>
        </p:grpSp>
      </p:grpSp>
      <p:cxnSp>
        <p:nvCxnSpPr>
          <p:cNvPr id="272" name="Shape 551">
            <a:extLst>
              <a:ext uri="{FF2B5EF4-FFF2-40B4-BE49-F238E27FC236}">
                <a16:creationId xmlns:a16="http://schemas.microsoft.com/office/drawing/2014/main" id="{EEAFC307-04F7-4108-A92A-E1D3B2615F9F}"/>
              </a:ext>
            </a:extLst>
          </p:cNvPr>
          <p:cNvCxnSpPr>
            <a:cxnSpLocks/>
            <a:stCxn id="295" idx="2"/>
            <a:endCxn id="278" idx="0"/>
          </p:cNvCxnSpPr>
          <p:nvPr/>
        </p:nvCxnSpPr>
        <p:spPr>
          <a:xfrm rot="5400000">
            <a:off x="3881533" y="3745458"/>
            <a:ext cx="630323" cy="1995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551">
            <a:extLst>
              <a:ext uri="{FF2B5EF4-FFF2-40B4-BE49-F238E27FC236}">
                <a16:creationId xmlns:a16="http://schemas.microsoft.com/office/drawing/2014/main" id="{E08F999E-441C-485F-BE45-C1C08E34421F}"/>
              </a:ext>
            </a:extLst>
          </p:cNvPr>
          <p:cNvCxnSpPr>
            <a:cxnSpLocks/>
            <a:stCxn id="281" idx="2"/>
            <a:endCxn id="162" idx="0"/>
          </p:cNvCxnSpPr>
          <p:nvPr/>
        </p:nvCxnSpPr>
        <p:spPr>
          <a:xfrm>
            <a:off x="6566458" y="3534878"/>
            <a:ext cx="5238" cy="616692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3308401" y="3282878"/>
            <a:ext cx="848309" cy="568953"/>
            <a:chOff x="5007429" y="2930102"/>
            <a:chExt cx="848309" cy="568953"/>
          </a:xfrm>
        </p:grpSpPr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07046" y="2930102"/>
              <a:ext cx="252000" cy="252000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007429" y="3160501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Load Balancer</a:t>
              </a:r>
              <a:endPara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9342C46-3B87-4A16-A6C2-C0139BF7A028}"/>
              </a:ext>
            </a:extLst>
          </p:cNvPr>
          <p:cNvGrpSpPr/>
          <p:nvPr/>
        </p:nvGrpSpPr>
        <p:grpSpPr>
          <a:xfrm>
            <a:off x="3859436" y="4160372"/>
            <a:ext cx="487634" cy="456242"/>
            <a:chOff x="4968260" y="3870619"/>
            <a:chExt cx="487634" cy="456242"/>
          </a:xfrm>
        </p:grpSpPr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FFC454FD-3611-42DF-8C9F-B7C6DE1E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770A6E3-B05A-4510-81AC-181338E44369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WEB 1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23B09C1A-5DA6-46BD-8C73-4C23C359EC20}"/>
              </a:ext>
            </a:extLst>
          </p:cNvPr>
          <p:cNvGrpSpPr/>
          <p:nvPr/>
        </p:nvGrpSpPr>
        <p:grpSpPr>
          <a:xfrm>
            <a:off x="6150569" y="3282878"/>
            <a:ext cx="848309" cy="568953"/>
            <a:chOff x="6949391" y="3046838"/>
            <a:chExt cx="848309" cy="568953"/>
          </a:xfrm>
        </p:grpSpPr>
        <p:pic>
          <p:nvPicPr>
            <p:cNvPr id="281" name="그림 280">
              <a:extLst>
                <a:ext uri="{FF2B5EF4-FFF2-40B4-BE49-F238E27FC236}">
                  <a16:creationId xmlns:a16="http://schemas.microsoft.com/office/drawing/2014/main" id="{6B505F59-61F9-45E0-B98F-8C09B897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39280" y="3046838"/>
              <a:ext cx="252000" cy="252000"/>
            </a:xfrm>
            <a:prstGeom prst="rect">
              <a:avLst/>
            </a:prstGeom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BBB9E31-C483-4F33-9698-485630050A4B}"/>
                </a:ext>
              </a:extLst>
            </p:cNvPr>
            <p:cNvSpPr txBox="1"/>
            <p:nvPr/>
          </p:nvSpPr>
          <p:spPr>
            <a:xfrm>
              <a:off x="6949391" y="3277237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WAS</a:t>
              </a:r>
            </a:p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Load </a:t>
              </a:r>
              <a:r>
                <a:rPr kumimoji="1" lang="en-US" altLang="ko-KR" sz="800" dirty="0">
                  <a:solidFill>
                    <a:schemeClr val="bg1"/>
                  </a:solidFill>
                  <a:ea typeface="NanumGothic" panose="020D0604000000000000" pitchFamily="34" charset="-127"/>
                </a:rPr>
                <a:t>Balancer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B5C39-B130-4E17-8B43-98B2373C1EC7}"/>
              </a:ext>
            </a:extLst>
          </p:cNvPr>
          <p:cNvGrpSpPr/>
          <p:nvPr/>
        </p:nvGrpSpPr>
        <p:grpSpPr>
          <a:xfrm>
            <a:off x="4027748" y="3278049"/>
            <a:ext cx="532517" cy="551173"/>
            <a:chOff x="4420940" y="3157285"/>
            <a:chExt cx="532517" cy="551173"/>
          </a:xfrm>
        </p:grpSpPr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43963281-8738-415A-A433-CA9DF9F06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63638" y="3157285"/>
              <a:ext cx="252000" cy="252000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D33F5E7-A638-4BEC-B8DE-DA654D3B0013}"/>
                </a:ext>
              </a:extLst>
            </p:cNvPr>
            <p:cNvSpPr txBox="1"/>
            <p:nvPr/>
          </p:nvSpPr>
          <p:spPr>
            <a:xfrm>
              <a:off x="4420940" y="3369904"/>
              <a:ext cx="532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WEB</a:t>
              </a:r>
            </a:p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Firewall</a:t>
              </a:r>
              <a:endParaRPr kumimoji="1" lang="en-US" altLang="ko-KR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55E193BA-0489-40F2-9085-C78550DAD1A4}"/>
              </a:ext>
            </a:extLst>
          </p:cNvPr>
          <p:cNvGrpSpPr/>
          <p:nvPr/>
        </p:nvGrpSpPr>
        <p:grpSpPr>
          <a:xfrm>
            <a:off x="7485406" y="1549783"/>
            <a:ext cx="819455" cy="443771"/>
            <a:chOff x="8302390" y="1263458"/>
            <a:chExt cx="819455" cy="443771"/>
          </a:xfrm>
        </p:grpSpPr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F365E294-8555-4AAB-867C-A3996DF4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86142" y="1263458"/>
              <a:ext cx="252000" cy="252000"/>
            </a:xfrm>
            <a:prstGeom prst="rect">
              <a:avLst/>
            </a:prstGeom>
          </p:spPr>
        </p:pic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C62B88D-E2AA-4397-92E8-42B0DAE54225}"/>
                </a:ext>
              </a:extLst>
            </p:cNvPr>
            <p:cNvSpPr txBox="1"/>
            <p:nvPr/>
          </p:nvSpPr>
          <p:spPr>
            <a:xfrm>
              <a:off x="8302390" y="149178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Basic Security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7D24EB2-2256-40F4-875E-EAC9C51A97B1}"/>
              </a:ext>
            </a:extLst>
          </p:cNvPr>
          <p:cNvGrpSpPr/>
          <p:nvPr/>
        </p:nvGrpSpPr>
        <p:grpSpPr>
          <a:xfrm>
            <a:off x="6652007" y="1548750"/>
            <a:ext cx="769763" cy="434711"/>
            <a:chOff x="7468991" y="1262425"/>
            <a:chExt cx="769763" cy="434711"/>
          </a:xfrm>
        </p:grpSpPr>
        <p:pic>
          <p:nvPicPr>
            <p:cNvPr id="301" name="그림 300">
              <a:extLst>
                <a:ext uri="{FF2B5EF4-FFF2-40B4-BE49-F238E27FC236}">
                  <a16:creationId xmlns:a16="http://schemas.microsoft.com/office/drawing/2014/main" id="{5E62A821-C770-40BF-AE96-D7443CB4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26942" y="1262425"/>
              <a:ext cx="252000" cy="252000"/>
            </a:xfrm>
            <a:prstGeom prst="rect">
              <a:avLst/>
            </a:prstGeom>
          </p:spPr>
        </p:pic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007FDB7-CD7B-4743-BF8C-CDEA9395CC9C}"/>
                </a:ext>
              </a:extLst>
            </p:cNvPr>
            <p:cNvSpPr txBox="1"/>
            <p:nvPr/>
          </p:nvSpPr>
          <p:spPr>
            <a:xfrm>
              <a:off x="7468991" y="148169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DDoS Guard</a:t>
              </a: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5FB962ED-4ADC-4A99-BCAB-A9C2661A62FC}"/>
              </a:ext>
            </a:extLst>
          </p:cNvPr>
          <p:cNvGrpSpPr/>
          <p:nvPr/>
        </p:nvGrpSpPr>
        <p:grpSpPr>
          <a:xfrm>
            <a:off x="8185563" y="1548284"/>
            <a:ext cx="1370277" cy="441636"/>
            <a:chOff x="9002547" y="1261959"/>
            <a:chExt cx="1370277" cy="441636"/>
          </a:xfrm>
        </p:grpSpPr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DCC578DF-3CBE-47AF-8869-1905EBDD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568550" y="1261959"/>
              <a:ext cx="252000" cy="252000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9E107F0-2FD7-4490-8FFC-DEA93FA7DCE2}"/>
                </a:ext>
              </a:extLst>
            </p:cNvPr>
            <p:cNvSpPr txBox="1"/>
            <p:nvPr/>
          </p:nvSpPr>
          <p:spPr>
            <a:xfrm>
              <a:off x="9002547" y="1488151"/>
              <a:ext cx="13702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Security Monitoring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CCFFDC48-20B9-4EC3-9605-A2DAA4EB3DEB}"/>
              </a:ext>
            </a:extLst>
          </p:cNvPr>
          <p:cNvGrpSpPr/>
          <p:nvPr/>
        </p:nvGrpSpPr>
        <p:grpSpPr>
          <a:xfrm>
            <a:off x="1054809" y="5316246"/>
            <a:ext cx="516487" cy="431793"/>
            <a:chOff x="2029230" y="4951930"/>
            <a:chExt cx="516487" cy="431793"/>
          </a:xfrm>
        </p:grpSpPr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74085779-7C50-4ACB-B7D9-8ADEA7CD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56682" y="4951930"/>
              <a:ext cx="252000" cy="252000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695EC27-33EC-4DC6-9164-E4EF57E0453A}"/>
                </a:ext>
              </a:extLst>
            </p:cNvPr>
            <p:cNvSpPr txBox="1"/>
            <p:nvPr/>
          </p:nvSpPr>
          <p:spPr>
            <a:xfrm>
              <a:off x="2029230" y="5168279"/>
              <a:ext cx="5164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Backup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EC99CF40-A7BE-4D79-993A-1DEBB4500278}"/>
              </a:ext>
            </a:extLst>
          </p:cNvPr>
          <p:cNvGrpSpPr/>
          <p:nvPr/>
        </p:nvGrpSpPr>
        <p:grpSpPr>
          <a:xfrm>
            <a:off x="1039014" y="4502209"/>
            <a:ext cx="543739" cy="559958"/>
            <a:chOff x="2014008" y="3906989"/>
            <a:chExt cx="543739" cy="559958"/>
          </a:xfrm>
        </p:grpSpPr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5EC3D353-00FA-4410-8CAF-535B682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61920" y="3906989"/>
              <a:ext cx="252000" cy="252000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987C563-D514-4399-9A9F-54708A9902F4}"/>
                </a:ext>
              </a:extLst>
            </p:cNvPr>
            <p:cNvSpPr txBox="1"/>
            <p:nvPr/>
          </p:nvSpPr>
          <p:spPr>
            <a:xfrm>
              <a:off x="2014008" y="4128393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Storage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13D15306-915A-4220-AF7B-69C9E5BEF75C}"/>
              </a:ext>
            </a:extLst>
          </p:cNvPr>
          <p:cNvGrpSpPr/>
          <p:nvPr/>
        </p:nvGrpSpPr>
        <p:grpSpPr>
          <a:xfrm>
            <a:off x="862840" y="2928634"/>
            <a:ext cx="914033" cy="564160"/>
            <a:chOff x="1828407" y="2333414"/>
            <a:chExt cx="914033" cy="564160"/>
          </a:xfrm>
        </p:grpSpPr>
        <p:pic>
          <p:nvPicPr>
            <p:cNvPr id="313" name="그림 312">
              <a:extLst>
                <a:ext uri="{FF2B5EF4-FFF2-40B4-BE49-F238E27FC236}">
                  <a16:creationId xmlns:a16="http://schemas.microsoft.com/office/drawing/2014/main" id="{2A99EA73-FC0F-4813-9E5C-E450B8EF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58544" y="2333414"/>
              <a:ext cx="252000" cy="252000"/>
            </a:xfrm>
            <a:prstGeom prst="rect">
              <a:avLst/>
            </a:prstGeom>
          </p:spPr>
        </p:pic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2C758B4B-EB93-45EC-BA24-EAD3ACA3702B}"/>
                </a:ext>
              </a:extLst>
            </p:cNvPr>
            <p:cNvSpPr txBox="1"/>
            <p:nvPr/>
          </p:nvSpPr>
          <p:spPr>
            <a:xfrm>
              <a:off x="1828407" y="255902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Server Security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Check</a:t>
              </a: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0686DBA4-6A1C-4C7B-8DD8-EAD788B10782}"/>
              </a:ext>
            </a:extLst>
          </p:cNvPr>
          <p:cNvGrpSpPr/>
          <p:nvPr/>
        </p:nvGrpSpPr>
        <p:grpSpPr>
          <a:xfrm>
            <a:off x="908352" y="3711861"/>
            <a:ext cx="814646" cy="561426"/>
            <a:chOff x="1892391" y="3116641"/>
            <a:chExt cx="814646" cy="561426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D501F008-0EF2-4241-A3FC-A75425413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177305" y="3116641"/>
              <a:ext cx="252000" cy="252000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D4FA4C6-7DFA-458A-843A-01D821E3A28B}"/>
                </a:ext>
              </a:extLst>
            </p:cNvPr>
            <p:cNvSpPr txBox="1"/>
            <p:nvPr/>
          </p:nvSpPr>
          <p:spPr>
            <a:xfrm>
              <a:off x="1892391" y="3339513"/>
              <a:ext cx="814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Log &amp; </a:t>
              </a: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Crach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Search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B4A4F6E7-BE10-410B-8311-4F64725A2487}"/>
              </a:ext>
            </a:extLst>
          </p:cNvPr>
          <p:cNvGrpSpPr/>
          <p:nvPr/>
        </p:nvGrpSpPr>
        <p:grpSpPr>
          <a:xfrm>
            <a:off x="6309457" y="5112004"/>
            <a:ext cx="498855" cy="456242"/>
            <a:chOff x="6854530" y="3861817"/>
            <a:chExt cx="498855" cy="456242"/>
          </a:xfrm>
        </p:grpSpPr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E67B6140-45C5-4C88-80A7-C2576842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81372" y="3861817"/>
              <a:ext cx="252000" cy="252000"/>
            </a:xfrm>
            <a:prstGeom prst="rect">
              <a:avLst/>
            </a:prstGeom>
          </p:spPr>
        </p:pic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7954C59-167F-4E27-9BE9-EC5013843118}"/>
                </a:ext>
              </a:extLst>
            </p:cNvPr>
            <p:cNvSpPr txBox="1"/>
            <p:nvPr/>
          </p:nvSpPr>
          <p:spPr>
            <a:xfrm>
              <a:off x="6854530" y="4102615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WAS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C73B5B6E-33A5-4206-B357-0BCFB13851FD}"/>
              </a:ext>
            </a:extLst>
          </p:cNvPr>
          <p:cNvGrpSpPr/>
          <p:nvPr/>
        </p:nvGrpSpPr>
        <p:grpSpPr>
          <a:xfrm>
            <a:off x="9285735" y="5121529"/>
            <a:ext cx="410690" cy="456242"/>
            <a:chOff x="8832187" y="3871342"/>
            <a:chExt cx="410690" cy="456242"/>
          </a:xfrm>
        </p:grpSpPr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C9CE704B-C85B-4A03-9C1E-B62D2C3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05803" y="3871342"/>
              <a:ext cx="252000" cy="252000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E938694-91E1-49C5-8F4F-8C6B6D09BD30}"/>
                </a:ext>
              </a:extLst>
            </p:cNvPr>
            <p:cNvSpPr txBox="1"/>
            <p:nvPr/>
          </p:nvSpPr>
          <p:spPr>
            <a:xfrm>
              <a:off x="8832187" y="4112140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DB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C17A4658-4748-4FAD-AC4E-08D906636C76}"/>
              </a:ext>
            </a:extLst>
          </p:cNvPr>
          <p:cNvGrpSpPr/>
          <p:nvPr/>
        </p:nvGrpSpPr>
        <p:grpSpPr>
          <a:xfrm>
            <a:off x="3859183" y="5120806"/>
            <a:ext cx="487634" cy="456242"/>
            <a:chOff x="4968260" y="3870619"/>
            <a:chExt cx="487634" cy="456242"/>
          </a:xfrm>
        </p:grpSpPr>
        <p:pic>
          <p:nvPicPr>
            <p:cNvPr id="325" name="그림 324">
              <a:extLst>
                <a:ext uri="{FF2B5EF4-FFF2-40B4-BE49-F238E27FC236}">
                  <a16:creationId xmlns:a16="http://schemas.microsoft.com/office/drawing/2014/main" id="{07D6FB74-9D60-4837-8B6D-1EC22F73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9765" y="3870619"/>
              <a:ext cx="252000" cy="252000"/>
            </a:xfrm>
            <a:prstGeom prst="rect">
              <a:avLst/>
            </a:prstGeom>
          </p:spPr>
        </p:pic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163B44E-3D4D-44BB-892C-E936612E4F30}"/>
                </a:ext>
              </a:extLst>
            </p:cNvPr>
            <p:cNvSpPr txBox="1"/>
            <p:nvPr/>
          </p:nvSpPr>
          <p:spPr>
            <a:xfrm>
              <a:off x="4968260" y="4111417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>
                  <a:solidFill>
                    <a:schemeClr val="bg1"/>
                  </a:solidFill>
                  <a:ea typeface="NanumGothic" panose="020D0604000000000000" pitchFamily="34" charset="-127"/>
                </a:rPr>
                <a:t>WEB 2</a:t>
              </a:r>
              <a:endParaRPr kumimoji="1" lang="ko-KR" altLang="en-US" sz="800" dirty="0">
                <a:solidFill>
                  <a:schemeClr val="bg1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327" name="Shape 551">
            <a:extLst>
              <a:ext uri="{FF2B5EF4-FFF2-40B4-BE49-F238E27FC236}">
                <a16:creationId xmlns:a16="http://schemas.microsoft.com/office/drawing/2014/main" id="{1783B9FF-A813-402C-9CE8-8B07D669FF31}"/>
              </a:ext>
            </a:extLst>
          </p:cNvPr>
          <p:cNvCxnSpPr>
            <a:cxnSpLocks/>
            <a:stCxn id="295" idx="1"/>
            <a:endCxn id="275" idx="3"/>
          </p:cNvCxnSpPr>
          <p:nvPr/>
        </p:nvCxnSpPr>
        <p:spPr>
          <a:xfrm flipH="1">
            <a:off x="3860018" y="3404049"/>
            <a:ext cx="310428" cy="4829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551">
            <a:extLst>
              <a:ext uri="{FF2B5EF4-FFF2-40B4-BE49-F238E27FC236}">
                <a16:creationId xmlns:a16="http://schemas.microsoft.com/office/drawing/2014/main" id="{5A143004-9DED-448E-844E-8484F850111B}"/>
              </a:ext>
            </a:extLst>
          </p:cNvPr>
          <p:cNvCxnSpPr>
            <a:cxnSpLocks/>
            <a:stCxn id="295" idx="3"/>
            <a:endCxn id="325" idx="0"/>
          </p:cNvCxnSpPr>
          <p:nvPr/>
        </p:nvCxnSpPr>
        <p:spPr>
          <a:xfrm flipH="1">
            <a:off x="4096688" y="3404049"/>
            <a:ext cx="325758" cy="1716757"/>
          </a:xfrm>
          <a:prstGeom prst="bentConnector4">
            <a:avLst>
              <a:gd name="adj1" fmla="val -25157"/>
              <a:gd name="adj2" fmla="val 77287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551">
            <a:extLst>
              <a:ext uri="{FF2B5EF4-FFF2-40B4-BE49-F238E27FC236}">
                <a16:creationId xmlns:a16="http://schemas.microsoft.com/office/drawing/2014/main" id="{7495F352-5CA7-46AF-967D-165917059EAB}"/>
              </a:ext>
            </a:extLst>
          </p:cNvPr>
          <p:cNvCxnSpPr>
            <a:cxnSpLocks/>
            <a:stCxn id="281" idx="3"/>
            <a:endCxn id="319" idx="0"/>
          </p:cNvCxnSpPr>
          <p:nvPr/>
        </p:nvCxnSpPr>
        <p:spPr>
          <a:xfrm flipH="1">
            <a:off x="6562299" y="3408878"/>
            <a:ext cx="130159" cy="1703126"/>
          </a:xfrm>
          <a:prstGeom prst="bentConnector4">
            <a:avLst>
              <a:gd name="adj1" fmla="val -175631"/>
              <a:gd name="adj2" fmla="val 78011"/>
            </a:avLst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F07E7D2C-6A72-4B6F-BB11-0A12E28B3AC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57092" y="2382309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9DCDFA-46E7-4B47-83D5-32EF589C9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pc="-20" dirty="0"/>
              <a:t>Light Backgrounds</a:t>
            </a:r>
            <a:endParaRPr kumimoji="1" lang="ko-KR" altLang="en-US" spc="-20" dirty="0"/>
          </a:p>
        </p:txBody>
      </p:sp>
    </p:spTree>
    <p:extLst>
      <p:ext uri="{BB962C8B-B14F-4D97-AF65-F5344CB8AC3E}">
        <p14:creationId xmlns:p14="http://schemas.microsoft.com/office/powerpoint/2010/main" val="26434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5D7BDC-EB07-1B42-A225-45AE19D919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R" dirty="0"/>
              <a:t>Light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(Title Bar / Groups / Arrows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00770109-A907-0745-A025-E3628E4E226E}"/>
              </a:ext>
            </a:extLst>
          </p:cNvPr>
          <p:cNvCxnSpPr>
            <a:cxnSpLocks/>
          </p:cNvCxnSpPr>
          <p:nvPr/>
        </p:nvCxnSpPr>
        <p:spPr>
          <a:xfrm>
            <a:off x="2657896" y="1533794"/>
            <a:ext cx="9190393" cy="0"/>
          </a:xfrm>
          <a:prstGeom prst="line">
            <a:avLst/>
          </a:prstGeom>
          <a:ln w="19050">
            <a:solidFill>
              <a:srgbClr val="2222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7">
            <a:extLst>
              <a:ext uri="{FF2B5EF4-FFF2-40B4-BE49-F238E27FC236}">
                <a16:creationId xmlns:a16="http://schemas.microsoft.com/office/drawing/2014/main" id="{FE17C9FF-07B9-9E47-AABD-D06024552EB9}"/>
              </a:ext>
            </a:extLst>
          </p:cNvPr>
          <p:cNvSpPr txBox="1">
            <a:spLocks/>
          </p:cNvSpPr>
          <p:nvPr/>
        </p:nvSpPr>
        <p:spPr>
          <a:xfrm>
            <a:off x="2569753" y="1188752"/>
            <a:ext cx="9278536" cy="294632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i="0" kern="1200" baseline="0">
                <a:solidFill>
                  <a:srgbClr val="222222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dirty="0"/>
              <a:t>Enter Title Bar Text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ED09BD-577C-CE49-B120-07C57F4F1593}"/>
              </a:ext>
            </a:extLst>
          </p:cNvPr>
          <p:cNvSpPr/>
          <p:nvPr/>
        </p:nvSpPr>
        <p:spPr>
          <a:xfrm>
            <a:off x="9953685" y="327038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B17FA-9297-4444-BD61-1B04B463EAE0}"/>
              </a:ext>
            </a:extLst>
          </p:cNvPr>
          <p:cNvSpPr txBox="1"/>
          <p:nvPr/>
        </p:nvSpPr>
        <p:spPr>
          <a:xfrm>
            <a:off x="10102613" y="3536951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rgbClr val="FA923B"/>
                </a:solidFill>
                <a:ea typeface="NanumGothic" panose="020D0604000000000000" pitchFamily="34" charset="-127"/>
              </a:rPr>
              <a:t>Auto Scaling group</a:t>
            </a:r>
            <a:endParaRPr kumimoji="1" lang="ko-KR" altLang="en-US" sz="1000" dirty="0">
              <a:solidFill>
                <a:srgbClr val="FA923B"/>
              </a:solidFill>
              <a:ea typeface="NanumGothic" panose="020D0604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50C8EF-ED10-BD4B-A846-042B54C64E43}"/>
              </a:ext>
            </a:extLst>
          </p:cNvPr>
          <p:cNvSpPr/>
          <p:nvPr/>
        </p:nvSpPr>
        <p:spPr>
          <a:xfrm>
            <a:off x="2656800" y="44044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3B9D92-6B5E-3242-BEF2-2C9794EAAEC5}"/>
              </a:ext>
            </a:extLst>
          </p:cNvPr>
          <p:cNvSpPr txBox="1"/>
          <p:nvPr/>
        </p:nvSpPr>
        <p:spPr>
          <a:xfrm>
            <a:off x="2925825" y="442490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55555"/>
                </a:solidFill>
                <a:ea typeface="NanumGothic" panose="020D0604000000000000" pitchFamily="34" charset="-127"/>
              </a:rPr>
              <a:t>On-Premise/IDC</a:t>
            </a:r>
          </a:p>
          <a:p>
            <a:r>
              <a:rPr kumimoji="1" lang="en-US" altLang="ko-KR" sz="1000" dirty="0">
                <a:solidFill>
                  <a:srgbClr val="555555"/>
                </a:solidFill>
                <a:ea typeface="NanumGothic" panose="020D0604000000000000" pitchFamily="34" charset="-127"/>
              </a:rPr>
              <a:t>/Co-lo Zone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02F857-8356-8649-89A7-12FF25299A93}"/>
              </a:ext>
            </a:extLst>
          </p:cNvPr>
          <p:cNvSpPr/>
          <p:nvPr/>
        </p:nvSpPr>
        <p:spPr>
          <a:xfrm>
            <a:off x="4480506" y="3265948"/>
            <a:ext cx="1620000" cy="936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2FED5-9103-6F4E-BE11-FA52425F2626}"/>
              </a:ext>
            </a:extLst>
          </p:cNvPr>
          <p:cNvSpPr txBox="1"/>
          <p:nvPr/>
        </p:nvSpPr>
        <p:spPr>
          <a:xfrm>
            <a:off x="4695725" y="325712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Private subnet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639959-8940-A547-BE4A-034C28B95A4E}"/>
              </a:ext>
            </a:extLst>
          </p:cNvPr>
          <p:cNvSpPr/>
          <p:nvPr/>
        </p:nvSpPr>
        <p:spPr>
          <a:xfrm>
            <a:off x="4476000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D6A48-93E1-6A48-98BD-FB4A1E176879}"/>
              </a:ext>
            </a:extLst>
          </p:cNvPr>
          <p:cNvSpPr txBox="1"/>
          <p:nvPr/>
        </p:nvSpPr>
        <p:spPr>
          <a:xfrm>
            <a:off x="4738602" y="215680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Region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0C1445-61A9-7044-A521-9E75D092233D}"/>
              </a:ext>
            </a:extLst>
          </p:cNvPr>
          <p:cNvSpPr/>
          <p:nvPr/>
        </p:nvSpPr>
        <p:spPr>
          <a:xfrm>
            <a:off x="2656800" y="3265948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BE3CB-C0EB-F540-8580-D5BF047E10F6}"/>
              </a:ext>
            </a:extLst>
          </p:cNvPr>
          <p:cNvSpPr txBox="1"/>
          <p:nvPr/>
        </p:nvSpPr>
        <p:spPr>
          <a:xfrm>
            <a:off x="2925825" y="328641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VPC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B8B18-6541-574E-AA09-16B3848E95D7}"/>
              </a:ext>
            </a:extLst>
          </p:cNvPr>
          <p:cNvSpPr/>
          <p:nvPr/>
        </p:nvSpPr>
        <p:spPr>
          <a:xfrm>
            <a:off x="2656800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4F139-DDFA-5548-A8F6-348D863333E7}"/>
              </a:ext>
            </a:extLst>
          </p:cNvPr>
          <p:cNvSpPr txBox="1"/>
          <p:nvPr/>
        </p:nvSpPr>
        <p:spPr>
          <a:xfrm>
            <a:off x="2925825" y="215680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NHN Cloud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8AD9DD-46F4-544D-976A-28199BC90D3C}"/>
              </a:ext>
            </a:extLst>
          </p:cNvPr>
          <p:cNvSpPr/>
          <p:nvPr/>
        </p:nvSpPr>
        <p:spPr>
          <a:xfrm>
            <a:off x="6290694" y="3265948"/>
            <a:ext cx="1620000" cy="936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9CC5A7-64EE-3648-AFD3-B71EEEFA1C69}"/>
              </a:ext>
            </a:extLst>
          </p:cNvPr>
          <p:cNvSpPr txBox="1"/>
          <p:nvPr/>
        </p:nvSpPr>
        <p:spPr>
          <a:xfrm>
            <a:off x="6513531" y="3257127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8A55A"/>
                </a:solidFill>
                <a:ea typeface="NanumGothic" panose="020D0604000000000000" pitchFamily="34" charset="-127"/>
              </a:rPr>
              <a:t>Public subnet</a:t>
            </a:r>
            <a:endParaRPr kumimoji="1" lang="ko-KR" altLang="en-US" sz="1000" dirty="0">
              <a:solidFill>
                <a:srgbClr val="38A55A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41" name="Shape 538">
            <a:extLst>
              <a:ext uri="{FF2B5EF4-FFF2-40B4-BE49-F238E27FC236}">
                <a16:creationId xmlns:a16="http://schemas.microsoft.com/office/drawing/2014/main" id="{C394EB77-7A5F-0E46-A4B3-8CB7F22922EE}"/>
              </a:ext>
            </a:extLst>
          </p:cNvPr>
          <p:cNvCxnSpPr>
            <a:cxnSpLocks/>
          </p:cNvCxnSpPr>
          <p:nvPr/>
        </p:nvCxnSpPr>
        <p:spPr>
          <a:xfrm>
            <a:off x="4070593" y="62456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2" name="Shape 539">
            <a:extLst>
              <a:ext uri="{FF2B5EF4-FFF2-40B4-BE49-F238E27FC236}">
                <a16:creationId xmlns:a16="http://schemas.microsoft.com/office/drawing/2014/main" id="{9A78AB8A-C337-9148-853B-FCBD1298750E}"/>
              </a:ext>
            </a:extLst>
          </p:cNvPr>
          <p:cNvSpPr txBox="1"/>
          <p:nvPr/>
        </p:nvSpPr>
        <p:spPr>
          <a:xfrm>
            <a:off x="5927837" y="5810652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ea typeface="Open Sans"/>
                <a:cs typeface="Arial" panose="020B0604020202020204" pitchFamily="34" charset="0"/>
                <a:sym typeface="Open Sans"/>
              </a:rPr>
              <a:t>Secondary Path</a:t>
            </a:r>
          </a:p>
        </p:txBody>
      </p:sp>
      <p:sp>
        <p:nvSpPr>
          <p:cNvPr id="43" name="Shape 540">
            <a:extLst>
              <a:ext uri="{FF2B5EF4-FFF2-40B4-BE49-F238E27FC236}">
                <a16:creationId xmlns:a16="http://schemas.microsoft.com/office/drawing/2014/main" id="{B8754853-73A6-8C4A-A9D2-01F7A43AE4C6}"/>
              </a:ext>
            </a:extLst>
          </p:cNvPr>
          <p:cNvSpPr txBox="1"/>
          <p:nvPr/>
        </p:nvSpPr>
        <p:spPr>
          <a:xfrm>
            <a:off x="2635968" y="6136452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ea typeface="Open Sans"/>
                <a:cs typeface="Arial" panose="020B0604020202020204" pitchFamily="34" charset="0"/>
                <a:sym typeface="Open Sans"/>
              </a:rPr>
              <a:t>Optional Main Path</a:t>
            </a:r>
          </a:p>
        </p:txBody>
      </p:sp>
      <p:cxnSp>
        <p:nvCxnSpPr>
          <p:cNvPr id="44" name="Shape 541">
            <a:extLst>
              <a:ext uri="{FF2B5EF4-FFF2-40B4-BE49-F238E27FC236}">
                <a16:creationId xmlns:a16="http://schemas.microsoft.com/office/drawing/2014/main" id="{436D3D99-350D-CE4C-9B31-20118959AF2E}"/>
              </a:ext>
            </a:extLst>
          </p:cNvPr>
          <p:cNvCxnSpPr>
            <a:cxnSpLocks/>
          </p:cNvCxnSpPr>
          <p:nvPr/>
        </p:nvCxnSpPr>
        <p:spPr>
          <a:xfrm>
            <a:off x="7362462" y="59198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AAAAA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Shape 542">
            <a:extLst>
              <a:ext uri="{FF2B5EF4-FFF2-40B4-BE49-F238E27FC236}">
                <a16:creationId xmlns:a16="http://schemas.microsoft.com/office/drawing/2014/main" id="{33418853-6D35-144E-8E5A-8364664C4852}"/>
              </a:ext>
            </a:extLst>
          </p:cNvPr>
          <p:cNvSpPr txBox="1"/>
          <p:nvPr/>
        </p:nvSpPr>
        <p:spPr>
          <a:xfrm>
            <a:off x="5927837" y="6136442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900" dirty="0">
                <a:ea typeface="Open Sans"/>
                <a:cs typeface="Arial" panose="020B0604020202020204" pitchFamily="34" charset="0"/>
                <a:sym typeface="Open Sans"/>
              </a:rPr>
              <a:t>Optional Secondary Path</a:t>
            </a:r>
          </a:p>
        </p:txBody>
      </p:sp>
      <p:cxnSp>
        <p:nvCxnSpPr>
          <p:cNvPr id="46" name="Shape 543">
            <a:extLst>
              <a:ext uri="{FF2B5EF4-FFF2-40B4-BE49-F238E27FC236}">
                <a16:creationId xmlns:a16="http://schemas.microsoft.com/office/drawing/2014/main" id="{D2538FB6-41F0-6F42-B4A3-E2B92DED7E05}"/>
              </a:ext>
            </a:extLst>
          </p:cNvPr>
          <p:cNvCxnSpPr>
            <a:cxnSpLocks/>
          </p:cNvCxnSpPr>
          <p:nvPr/>
        </p:nvCxnSpPr>
        <p:spPr>
          <a:xfrm>
            <a:off x="7362462" y="62456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AAAAAA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DF9FB346-3AEE-6341-A265-747FFD8BD370}"/>
              </a:ext>
            </a:extLst>
          </p:cNvPr>
          <p:cNvCxnSpPr>
            <a:cxnSpLocks/>
          </p:cNvCxnSpPr>
          <p:nvPr/>
        </p:nvCxnSpPr>
        <p:spPr>
          <a:xfrm>
            <a:off x="4070593" y="59198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22222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Shape 548">
            <a:extLst>
              <a:ext uri="{FF2B5EF4-FFF2-40B4-BE49-F238E27FC236}">
                <a16:creationId xmlns:a16="http://schemas.microsoft.com/office/drawing/2014/main" id="{F4523EB0-108D-374D-A53F-7F5DFFAE5FC4}"/>
              </a:ext>
            </a:extLst>
          </p:cNvPr>
          <p:cNvSpPr txBox="1"/>
          <p:nvPr/>
        </p:nvSpPr>
        <p:spPr>
          <a:xfrm>
            <a:off x="2635968" y="5810652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ea typeface="Open Sans"/>
                <a:cs typeface="Arial" panose="020B0604020202020204" pitchFamily="34" charset="0"/>
                <a:sym typeface="Open Sans"/>
              </a:rPr>
              <a:t>Main Path</a:t>
            </a:r>
          </a:p>
        </p:txBody>
      </p:sp>
      <p:sp>
        <p:nvSpPr>
          <p:cNvPr id="49" name="Shape 550">
            <a:extLst>
              <a:ext uri="{FF2B5EF4-FFF2-40B4-BE49-F238E27FC236}">
                <a16:creationId xmlns:a16="http://schemas.microsoft.com/office/drawing/2014/main" id="{1CC20E38-947E-D74B-98C4-FE799356D685}"/>
              </a:ext>
            </a:extLst>
          </p:cNvPr>
          <p:cNvSpPr txBox="1"/>
          <p:nvPr/>
        </p:nvSpPr>
        <p:spPr>
          <a:xfrm>
            <a:off x="9197364" y="5803635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ea typeface="Open Sans"/>
                <a:cs typeface="Arial" panose="020B0604020202020204" pitchFamily="34" charset="0"/>
                <a:sym typeface="Open Sans"/>
              </a:rPr>
              <a:t>Success Status</a:t>
            </a:r>
          </a:p>
        </p:txBody>
      </p:sp>
      <p:cxnSp>
        <p:nvCxnSpPr>
          <p:cNvPr id="50" name="Shape 551">
            <a:extLst>
              <a:ext uri="{FF2B5EF4-FFF2-40B4-BE49-F238E27FC236}">
                <a16:creationId xmlns:a16="http://schemas.microsoft.com/office/drawing/2014/main" id="{0BF620F8-0A26-8F4B-BC66-C716C6B6E2ED}"/>
              </a:ext>
            </a:extLst>
          </p:cNvPr>
          <p:cNvCxnSpPr>
            <a:cxnSpLocks/>
          </p:cNvCxnSpPr>
          <p:nvPr/>
        </p:nvCxnSpPr>
        <p:spPr>
          <a:xfrm>
            <a:off x="10631989" y="5912835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Shape 553">
            <a:extLst>
              <a:ext uri="{FF2B5EF4-FFF2-40B4-BE49-F238E27FC236}">
                <a16:creationId xmlns:a16="http://schemas.microsoft.com/office/drawing/2014/main" id="{C2CDEE48-7217-AD44-AB3D-B518714CC70A}"/>
              </a:ext>
            </a:extLst>
          </p:cNvPr>
          <p:cNvSpPr txBox="1"/>
          <p:nvPr/>
        </p:nvSpPr>
        <p:spPr>
          <a:xfrm>
            <a:off x="9197364" y="6129425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ea typeface="Open Sans"/>
                <a:cs typeface="Arial" panose="020B0604020202020204" pitchFamily="34" charset="0"/>
                <a:sym typeface="Open Sans"/>
              </a:rPr>
              <a:t>Failure Status</a:t>
            </a:r>
          </a:p>
        </p:txBody>
      </p:sp>
      <p:cxnSp>
        <p:nvCxnSpPr>
          <p:cNvPr id="52" name="Shape 554">
            <a:extLst>
              <a:ext uri="{FF2B5EF4-FFF2-40B4-BE49-F238E27FC236}">
                <a16:creationId xmlns:a16="http://schemas.microsoft.com/office/drawing/2014/main" id="{6727458E-138D-0347-BE20-A3EF2D30A082}"/>
              </a:ext>
            </a:extLst>
          </p:cNvPr>
          <p:cNvCxnSpPr>
            <a:cxnSpLocks/>
          </p:cNvCxnSpPr>
          <p:nvPr/>
        </p:nvCxnSpPr>
        <p:spPr>
          <a:xfrm>
            <a:off x="10631989" y="6238635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FF17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1496C9BB-9DA7-494B-AF30-22D91AB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06" y="3264156"/>
            <a:ext cx="266400" cy="2664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E365AD2-2E96-8D47-8F51-6A9D7AD4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800" y="2136335"/>
            <a:ext cx="266400" cy="2664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8EB7C2C-2EA3-3046-B1A2-B1A48DE7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425" y="4404435"/>
            <a:ext cx="266400" cy="2664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CA1ECDB-CD06-4544-88DE-B929E4EE2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31" y="3263664"/>
            <a:ext cx="230400" cy="2304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9665A51-C119-CD48-A421-292A237F9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319" y="3263664"/>
            <a:ext cx="230400" cy="2304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64177C1-B262-7A46-81EB-64FD4E704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101" y="2132129"/>
            <a:ext cx="266400" cy="2664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CA21962-D0F8-E845-B02C-0DEE0CC23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425" y="3263903"/>
            <a:ext cx="266400" cy="2664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04CE79-F474-F945-89DA-F5DB29C0A939}"/>
              </a:ext>
            </a:extLst>
          </p:cNvPr>
          <p:cNvSpPr/>
          <p:nvPr/>
        </p:nvSpPr>
        <p:spPr>
          <a:xfrm>
            <a:off x="8108742" y="3260094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52562B-A5E5-4A41-BAD8-C0B631F1CDB4}"/>
              </a:ext>
            </a:extLst>
          </p:cNvPr>
          <p:cNvSpPr txBox="1"/>
          <p:nvPr/>
        </p:nvSpPr>
        <p:spPr>
          <a:xfrm>
            <a:off x="8335191" y="3280563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Availability Zone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463ED7-F354-A345-B69C-278BC17D09FC}"/>
              </a:ext>
            </a:extLst>
          </p:cNvPr>
          <p:cNvSpPr/>
          <p:nvPr/>
        </p:nvSpPr>
        <p:spPr>
          <a:xfrm>
            <a:off x="6290279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9EABF7-6376-0144-86DE-482C1B61F8FA}"/>
              </a:ext>
            </a:extLst>
          </p:cNvPr>
          <p:cNvSpPr txBox="1"/>
          <p:nvPr/>
        </p:nvSpPr>
        <p:spPr>
          <a:xfrm>
            <a:off x="6559304" y="215680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Organization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F08D04-0277-BC4D-90EF-C5276040DD4B}"/>
              </a:ext>
            </a:extLst>
          </p:cNvPr>
          <p:cNvSpPr/>
          <p:nvPr/>
        </p:nvSpPr>
        <p:spPr>
          <a:xfrm>
            <a:off x="8106711" y="2136335"/>
            <a:ext cx="1620000" cy="936000"/>
          </a:xfrm>
          <a:prstGeom prst="rect">
            <a:avLst/>
          </a:prstGeom>
          <a:noFill/>
          <a:ln cmpd="sng"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8E3E65-6A9B-6F40-96D8-1165238901C8}"/>
              </a:ext>
            </a:extLst>
          </p:cNvPr>
          <p:cNvSpPr txBox="1"/>
          <p:nvPr/>
        </p:nvSpPr>
        <p:spPr>
          <a:xfrm>
            <a:off x="8375736" y="215680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55555"/>
                </a:solidFill>
                <a:ea typeface="NanumGothic" panose="020D0604000000000000" pitchFamily="34" charset="-127"/>
              </a:rPr>
              <a:t>Project</a:t>
            </a:r>
            <a:endParaRPr kumimoji="1" lang="ko-KR" altLang="en-US" sz="1000" dirty="0">
              <a:solidFill>
                <a:srgbClr val="555555"/>
              </a:solidFill>
              <a:ea typeface="NanumGothic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8A42D-CCC6-F740-A4DB-BE86D11D66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0279" y="2136335"/>
            <a:ext cx="263144" cy="263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E4A665-3B7C-5840-9EC1-C9AC207993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6055" y="2136335"/>
            <a:ext cx="263144" cy="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F16BC8EF-A61A-5B4E-AFB2-9B29343D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19" y="1235637"/>
            <a:ext cx="608400" cy="608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DF49FF-FB13-714E-A812-C5EDD8C1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32" y="5352181"/>
            <a:ext cx="608400" cy="608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33D831B-6D9E-2D42-88B0-ED4DFBD4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12" y="5352181"/>
            <a:ext cx="608400" cy="608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8579CFC-FEF1-6E4E-9C7C-9590C19AC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25" y="5352181"/>
            <a:ext cx="608400" cy="6084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27E5420-76CF-7E4A-A411-76126FF90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735" y="5352181"/>
            <a:ext cx="608400" cy="6084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BB587F0-45AC-A645-BE6E-049261199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538" y="5352181"/>
            <a:ext cx="608400" cy="608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4893F5-E32A-754B-A87C-835D0088B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341" y="5352181"/>
            <a:ext cx="608400" cy="6084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0622992-B583-E24D-9EDE-664ED0DE1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1569" y="5355585"/>
            <a:ext cx="608400" cy="608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A52F6E-9908-A74D-AE8B-BE1AA4368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1908" y="2378951"/>
            <a:ext cx="608400" cy="60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A95AA5-AE88-3B4A-87BE-F6238BC95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1637" y="2378951"/>
            <a:ext cx="608400" cy="60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81485A-504C-C848-82C0-FC2FD19BC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5035" y="2378951"/>
            <a:ext cx="608400" cy="60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A68558-7153-2442-B188-D6F20D6B41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4105" y="2378951"/>
            <a:ext cx="608400" cy="60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CF884E-4A7A-E643-A3EB-387AD04F2F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8561" y="1237639"/>
            <a:ext cx="608400" cy="60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F6CD8C-27B7-744B-AAF5-6ACBACC587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02838" y="2389853"/>
            <a:ext cx="608400" cy="608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763BAD-193E-6D42-83CD-3AD8DDBC41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61215" y="3904953"/>
            <a:ext cx="608400" cy="608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140D14-7395-4347-A852-554639F6C3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40641" y="2378951"/>
            <a:ext cx="608400" cy="608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399805C-71E1-DE48-8843-A64B73208C0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24987" y="1237639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8031530-2860-ED4B-99FE-1BBEF6F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Light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(Icons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6E115-B887-4E46-9A25-2A00C7321FB3}"/>
              </a:ext>
            </a:extLst>
          </p:cNvPr>
          <p:cNvSpPr txBox="1"/>
          <p:nvPr/>
        </p:nvSpPr>
        <p:spPr>
          <a:xfrm>
            <a:off x="2527026" y="184723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External User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BC305-2B96-3F42-86A0-F3B64DB61B05}"/>
              </a:ext>
            </a:extLst>
          </p:cNvPr>
          <p:cNvSpPr txBox="1"/>
          <p:nvPr/>
        </p:nvSpPr>
        <p:spPr>
          <a:xfrm>
            <a:off x="3597637" y="1847239"/>
            <a:ext cx="854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Internal User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3EFD4-9ADE-954E-9A59-99730D7C56A6}"/>
              </a:ext>
            </a:extLst>
          </p:cNvPr>
          <p:cNvSpPr txBox="1"/>
          <p:nvPr/>
        </p:nvSpPr>
        <p:spPr>
          <a:xfrm>
            <a:off x="4641799" y="1847239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40BBD-D89B-1241-B1FA-DD82DA54A07A}"/>
              </a:ext>
            </a:extLst>
          </p:cNvPr>
          <p:cNvSpPr txBox="1"/>
          <p:nvPr/>
        </p:nvSpPr>
        <p:spPr>
          <a:xfrm>
            <a:off x="2647315" y="299055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Desktop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32496-F0D5-8C4D-A3FD-75EE582439D3}"/>
              </a:ext>
            </a:extLst>
          </p:cNvPr>
          <p:cNvSpPr txBox="1"/>
          <p:nvPr/>
        </p:nvSpPr>
        <p:spPr>
          <a:xfrm>
            <a:off x="3506295" y="2990553"/>
            <a:ext cx="1027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ea typeface="NanumGothic" panose="020D0604000000000000" pitchFamily="34" charset="-127"/>
              </a:rPr>
              <a:t>Desktop+Phone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6F179A-B217-BD44-861E-C7D27BC6CCD6}"/>
              </a:ext>
            </a:extLst>
          </p:cNvPr>
          <p:cNvSpPr txBox="1"/>
          <p:nvPr/>
        </p:nvSpPr>
        <p:spPr>
          <a:xfrm>
            <a:off x="4808571" y="2990553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Laptop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01E1CA-35A3-B844-8E10-DC8235679F09}"/>
              </a:ext>
            </a:extLst>
          </p:cNvPr>
          <p:cNvSpPr txBox="1"/>
          <p:nvPr/>
        </p:nvSpPr>
        <p:spPr>
          <a:xfrm>
            <a:off x="5887197" y="2990553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Phone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2AFF0-339B-204E-A989-3922CFC47CC3}"/>
              </a:ext>
            </a:extLst>
          </p:cNvPr>
          <p:cNvSpPr txBox="1"/>
          <p:nvPr/>
        </p:nvSpPr>
        <p:spPr>
          <a:xfrm>
            <a:off x="6715615" y="2990553"/>
            <a:ext cx="986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Mobile Devices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5AA49A-4862-2042-9CE7-56E5CBA87F00}"/>
              </a:ext>
            </a:extLst>
          </p:cNvPr>
          <p:cNvSpPr txBox="1"/>
          <p:nvPr/>
        </p:nvSpPr>
        <p:spPr>
          <a:xfrm>
            <a:off x="7957886" y="2990553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Gateway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2C7C09-5DA9-1046-8A2C-E7FFC67AD897}"/>
              </a:ext>
            </a:extLst>
          </p:cNvPr>
          <p:cNvSpPr txBox="1"/>
          <p:nvPr/>
        </p:nvSpPr>
        <p:spPr>
          <a:xfrm>
            <a:off x="2571850" y="4514553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NHN Cloud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2E629-78AF-6349-ACB4-8A1956F50A2A}"/>
              </a:ext>
            </a:extLst>
          </p:cNvPr>
          <p:cNvSpPr txBox="1"/>
          <p:nvPr/>
        </p:nvSpPr>
        <p:spPr>
          <a:xfrm>
            <a:off x="2674337" y="5960581"/>
            <a:ext cx="553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Subnet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32186E-AAB6-B843-8654-99941884AAB4}"/>
              </a:ext>
            </a:extLst>
          </p:cNvPr>
          <p:cNvSpPr txBox="1"/>
          <p:nvPr/>
        </p:nvSpPr>
        <p:spPr>
          <a:xfrm>
            <a:off x="3717983" y="5960581"/>
            <a:ext cx="6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Internet </a:t>
            </a:r>
          </a:p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Gateway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2A18A-AF82-2549-B0FA-9EE22DBBAF52}"/>
              </a:ext>
            </a:extLst>
          </p:cNvPr>
          <p:cNvSpPr txBox="1"/>
          <p:nvPr/>
        </p:nvSpPr>
        <p:spPr>
          <a:xfrm>
            <a:off x="4642514" y="5960581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NAT Gateway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D306FB-6E99-9143-8F67-A42EF5D81E42}"/>
              </a:ext>
            </a:extLst>
          </p:cNvPr>
          <p:cNvSpPr txBox="1"/>
          <p:nvPr/>
        </p:nvSpPr>
        <p:spPr>
          <a:xfrm>
            <a:off x="5699525" y="59605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Routing Table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47B39A-3BD5-4940-8495-164ACC5750C6}"/>
              </a:ext>
            </a:extLst>
          </p:cNvPr>
          <p:cNvSpPr txBox="1"/>
          <p:nvPr/>
        </p:nvSpPr>
        <p:spPr>
          <a:xfrm>
            <a:off x="6711487" y="5960581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Private Network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AC27D7-7D74-894F-ABEE-F3D0EF3952B9}"/>
              </a:ext>
            </a:extLst>
          </p:cNvPr>
          <p:cNvSpPr txBox="1"/>
          <p:nvPr/>
        </p:nvSpPr>
        <p:spPr>
          <a:xfrm>
            <a:off x="7994633" y="5960581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Peering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244FD6-8CCD-D54E-8B3D-6F782C9C4848}"/>
              </a:ext>
            </a:extLst>
          </p:cNvPr>
          <p:cNvSpPr txBox="1"/>
          <p:nvPr/>
        </p:nvSpPr>
        <p:spPr>
          <a:xfrm>
            <a:off x="9029175" y="5960581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Interface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3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3615DF6-EB1C-0B4D-92E7-4B0CCD16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69" y="5410603"/>
            <a:ext cx="601472" cy="6014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6CF83B-4FE3-9641-9213-A6F8DFC43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01" y="5402983"/>
            <a:ext cx="601472" cy="60147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28EE11C-74D0-404F-AC2F-D627E68D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219" y="1235637"/>
            <a:ext cx="601472" cy="60147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451AEF0-B4CE-984C-98DC-09E14505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87" y="1237639"/>
            <a:ext cx="601472" cy="60147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8031530-2860-ED4B-99FE-1BBEF6F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Light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(Icons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6E115-B887-4E46-9A25-2A00C7321FB3}"/>
              </a:ext>
            </a:extLst>
          </p:cNvPr>
          <p:cNvSpPr txBox="1"/>
          <p:nvPr/>
        </p:nvSpPr>
        <p:spPr>
          <a:xfrm>
            <a:off x="2527026" y="184723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Organization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BC305-2B96-3F42-86A0-F3B64DB61B05}"/>
              </a:ext>
            </a:extLst>
          </p:cNvPr>
          <p:cNvSpPr txBox="1"/>
          <p:nvPr/>
        </p:nvSpPr>
        <p:spPr>
          <a:xfrm>
            <a:off x="3752327" y="1847239"/>
            <a:ext cx="5453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Project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2E629-78AF-6349-ACB4-8A1956F50A2A}"/>
              </a:ext>
            </a:extLst>
          </p:cNvPr>
          <p:cNvSpPr txBox="1"/>
          <p:nvPr/>
        </p:nvSpPr>
        <p:spPr>
          <a:xfrm>
            <a:off x="2687964" y="6011383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IP ACL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32186E-AAB6-B843-8654-99941884AAB4}"/>
              </a:ext>
            </a:extLst>
          </p:cNvPr>
          <p:cNvSpPr txBox="1"/>
          <p:nvPr/>
        </p:nvSpPr>
        <p:spPr>
          <a:xfrm>
            <a:off x="3552071" y="60113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Login Security </a:t>
            </a:r>
          </a:p>
          <a:p>
            <a:pPr algn="ctr"/>
            <a:r>
              <a:rPr kumimoji="1" lang="en-US" altLang="ko-KR" sz="900" dirty="0">
                <a:ea typeface="NanumGothic" panose="020D0604000000000000" pitchFamily="34" charset="-127"/>
              </a:rPr>
              <a:t>Settings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26848-C0DD-6D4F-9188-FED4592BE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01" y="3753753"/>
            <a:ext cx="601472" cy="601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AF3053-7431-FF48-B880-12021F7CF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123" y="3753753"/>
            <a:ext cx="601472" cy="601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EBAD1A-7180-8043-93FE-F3E443ECB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90" y="3753753"/>
            <a:ext cx="601472" cy="6014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26375E-18F8-CB40-B5C3-5FF9AEB3C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1569" y="3753753"/>
            <a:ext cx="601472" cy="6014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39DE7E4-6100-EA4E-91E7-3D5FD6A5D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773" y="2607213"/>
            <a:ext cx="601472" cy="6014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BD9049C-C267-B342-A46D-AEA2EDD1FD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3665" y="2604138"/>
            <a:ext cx="601472" cy="60147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E180D7F-D6B9-B24F-804D-DADF474B5D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5474" y="2604138"/>
            <a:ext cx="601472" cy="60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DA2228A-5DF6-A440-808E-3A871D7F7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1095" y="2604138"/>
            <a:ext cx="601472" cy="60147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8FE5FD-6847-FE45-827A-19D0E9C8AB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51" y="2604138"/>
            <a:ext cx="601472" cy="6014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E7DD004-099F-D648-9C06-D0F23DBA54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0219" y="2604138"/>
            <a:ext cx="601472" cy="60147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ED564E3-E0BB-F649-BA8E-F28054E6E1BF}"/>
              </a:ext>
            </a:extLst>
          </p:cNvPr>
          <p:cNvSpPr txBox="1"/>
          <p:nvPr/>
        </p:nvSpPr>
        <p:spPr>
          <a:xfrm>
            <a:off x="2545464" y="321883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NHN Cloud </a:t>
            </a:r>
          </a:p>
          <a:p>
            <a:pPr algn="ctr"/>
            <a:r>
              <a:rPr lang="en" altLang="ko-KR" sz="900" dirty="0"/>
              <a:t>Member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1E4EC4-2E61-8446-9D0B-39A871EB840F}"/>
              </a:ext>
            </a:extLst>
          </p:cNvPr>
          <p:cNvSpPr txBox="1"/>
          <p:nvPr/>
        </p:nvSpPr>
        <p:spPr>
          <a:xfrm>
            <a:off x="2529372" y="437707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IAM Member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42A471-7CEC-4142-9EBD-A85EF56700CF}"/>
              </a:ext>
            </a:extLst>
          </p:cNvPr>
          <p:cNvSpPr txBox="1"/>
          <p:nvPr/>
        </p:nvSpPr>
        <p:spPr>
          <a:xfrm>
            <a:off x="3756127" y="321883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Owner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0D75D2-5D80-C442-AEEC-8205C93B2514}"/>
              </a:ext>
            </a:extLst>
          </p:cNvPr>
          <p:cNvSpPr txBox="1"/>
          <p:nvPr/>
        </p:nvSpPr>
        <p:spPr>
          <a:xfrm>
            <a:off x="3772484" y="437707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Admin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FA838-5AC4-E446-93C6-82991D23E492}"/>
              </a:ext>
            </a:extLst>
          </p:cNvPr>
          <p:cNvSpPr txBox="1"/>
          <p:nvPr/>
        </p:nvSpPr>
        <p:spPr>
          <a:xfrm>
            <a:off x="4557829" y="321883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Admin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90B4BD-EBBE-C04B-89F4-AB4C48DBEC39}"/>
              </a:ext>
            </a:extLst>
          </p:cNvPr>
          <p:cNvSpPr txBox="1"/>
          <p:nvPr/>
        </p:nvSpPr>
        <p:spPr>
          <a:xfrm>
            <a:off x="5300618" y="3218839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Member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EB7AC3-6DC7-2A44-B9E8-51F85066BDB4}"/>
              </a:ext>
            </a:extLst>
          </p:cNvPr>
          <p:cNvSpPr txBox="1"/>
          <p:nvPr/>
        </p:nvSpPr>
        <p:spPr>
          <a:xfrm>
            <a:off x="5950025" y="321883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Billing Viewer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2AD088-4E8C-1A49-B852-BA1AA1DFD1CB}"/>
              </a:ext>
            </a:extLst>
          </p:cNvPr>
          <p:cNvSpPr txBox="1"/>
          <p:nvPr/>
        </p:nvSpPr>
        <p:spPr>
          <a:xfrm>
            <a:off x="6805021" y="3218839"/>
            <a:ext cx="771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Log Viewer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85045F-ED0F-1B47-9144-6E88F0C80338}"/>
              </a:ext>
            </a:extLst>
          </p:cNvPr>
          <p:cNvSpPr txBox="1"/>
          <p:nvPr/>
        </p:nvSpPr>
        <p:spPr>
          <a:xfrm>
            <a:off x="4515273" y="4377079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ea typeface="NanumGothic" panose="020D0604000000000000" pitchFamily="34" charset="-127"/>
              </a:rPr>
              <a:t>Member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342C4B-4F2C-DC46-98E6-DBD347EAB782}"/>
              </a:ext>
            </a:extLst>
          </p:cNvPr>
          <p:cNvSpPr txBox="1"/>
          <p:nvPr/>
        </p:nvSpPr>
        <p:spPr>
          <a:xfrm>
            <a:off x="5374694" y="4377079"/>
            <a:ext cx="537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900" dirty="0"/>
              <a:t>Viewer</a:t>
            </a:r>
            <a:endParaRPr kumimoji="1" lang="ko-KR" altLang="en-US" sz="900" dirty="0"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9DCDFA-46E7-4B47-83D5-32EF589C9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pc="-20" dirty="0"/>
              <a:t>Dark Backgrounds</a:t>
            </a:r>
            <a:endParaRPr kumimoji="1" lang="ko-KR" altLang="en-US" spc="-20" dirty="0"/>
          </a:p>
        </p:txBody>
      </p:sp>
    </p:spTree>
    <p:extLst>
      <p:ext uri="{BB962C8B-B14F-4D97-AF65-F5344CB8AC3E}">
        <p14:creationId xmlns:p14="http://schemas.microsoft.com/office/powerpoint/2010/main" val="4725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5D7BDC-EB07-1B42-A225-45AE19D919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R" dirty="0"/>
              <a:t>Dark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(Title Bar / Groups / Arrows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00770109-A907-0745-A025-E3628E4E226E}"/>
              </a:ext>
            </a:extLst>
          </p:cNvPr>
          <p:cNvCxnSpPr>
            <a:cxnSpLocks/>
          </p:cNvCxnSpPr>
          <p:nvPr/>
        </p:nvCxnSpPr>
        <p:spPr>
          <a:xfrm>
            <a:off x="2657896" y="1533794"/>
            <a:ext cx="9190393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7">
            <a:extLst>
              <a:ext uri="{FF2B5EF4-FFF2-40B4-BE49-F238E27FC236}">
                <a16:creationId xmlns:a16="http://schemas.microsoft.com/office/drawing/2014/main" id="{FE17C9FF-07B9-9E47-AABD-D06024552EB9}"/>
              </a:ext>
            </a:extLst>
          </p:cNvPr>
          <p:cNvSpPr txBox="1">
            <a:spLocks/>
          </p:cNvSpPr>
          <p:nvPr/>
        </p:nvSpPr>
        <p:spPr>
          <a:xfrm>
            <a:off x="2569753" y="1188752"/>
            <a:ext cx="9278536" cy="294632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i="0" kern="1200" baseline="0">
                <a:solidFill>
                  <a:srgbClr val="222222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Enter Title Bar Text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50C8EF-ED10-BD4B-A846-042B54C64E43}"/>
              </a:ext>
            </a:extLst>
          </p:cNvPr>
          <p:cNvSpPr/>
          <p:nvPr/>
        </p:nvSpPr>
        <p:spPr>
          <a:xfrm>
            <a:off x="2656800" y="44044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3B9D92-6B5E-3242-BEF2-2C9794EAAEC5}"/>
              </a:ext>
            </a:extLst>
          </p:cNvPr>
          <p:cNvSpPr txBox="1"/>
          <p:nvPr/>
        </p:nvSpPr>
        <p:spPr>
          <a:xfrm>
            <a:off x="2925825" y="442490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EEEEEE"/>
                </a:solidFill>
                <a:ea typeface="NanumGothic" panose="020D0604000000000000" pitchFamily="34" charset="-127"/>
              </a:rPr>
              <a:t>On-Premise/IDC</a:t>
            </a:r>
          </a:p>
          <a:p>
            <a:r>
              <a:rPr kumimoji="1" lang="en-US" altLang="ko-KR" sz="1000" dirty="0">
                <a:solidFill>
                  <a:srgbClr val="EEEEEE"/>
                </a:solidFill>
                <a:ea typeface="NanumGothic" panose="020D0604000000000000" pitchFamily="34" charset="-127"/>
              </a:rPr>
              <a:t>/Co-lo Zone</a:t>
            </a:r>
          </a:p>
        </p:txBody>
      </p:sp>
      <p:cxnSp>
        <p:nvCxnSpPr>
          <p:cNvPr id="102" name="Shape 538">
            <a:extLst>
              <a:ext uri="{FF2B5EF4-FFF2-40B4-BE49-F238E27FC236}">
                <a16:creationId xmlns:a16="http://schemas.microsoft.com/office/drawing/2014/main" id="{5A64F1E6-647A-4044-9522-7E6166475A3C}"/>
              </a:ext>
            </a:extLst>
          </p:cNvPr>
          <p:cNvCxnSpPr>
            <a:cxnSpLocks/>
          </p:cNvCxnSpPr>
          <p:nvPr/>
        </p:nvCxnSpPr>
        <p:spPr>
          <a:xfrm>
            <a:off x="4070593" y="6245652"/>
            <a:ext cx="1210800" cy="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3" name="Shape 539">
            <a:extLst>
              <a:ext uri="{FF2B5EF4-FFF2-40B4-BE49-F238E27FC236}">
                <a16:creationId xmlns:a16="http://schemas.microsoft.com/office/drawing/2014/main" id="{9C0D018E-DCD9-9A45-8A39-421F594CAA91}"/>
              </a:ext>
            </a:extLst>
          </p:cNvPr>
          <p:cNvSpPr txBox="1"/>
          <p:nvPr/>
        </p:nvSpPr>
        <p:spPr>
          <a:xfrm>
            <a:off x="5927837" y="5810652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Secondary Path</a:t>
            </a:r>
          </a:p>
        </p:txBody>
      </p:sp>
      <p:sp>
        <p:nvSpPr>
          <p:cNvPr id="104" name="Shape 540">
            <a:extLst>
              <a:ext uri="{FF2B5EF4-FFF2-40B4-BE49-F238E27FC236}">
                <a16:creationId xmlns:a16="http://schemas.microsoft.com/office/drawing/2014/main" id="{C21CEB29-5660-1D47-BD8B-BE6D0F677B74}"/>
              </a:ext>
            </a:extLst>
          </p:cNvPr>
          <p:cNvSpPr txBox="1"/>
          <p:nvPr/>
        </p:nvSpPr>
        <p:spPr>
          <a:xfrm>
            <a:off x="2635968" y="6136452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Optional Main Path</a:t>
            </a:r>
          </a:p>
        </p:txBody>
      </p:sp>
      <p:cxnSp>
        <p:nvCxnSpPr>
          <p:cNvPr id="105" name="Shape 541">
            <a:extLst>
              <a:ext uri="{FF2B5EF4-FFF2-40B4-BE49-F238E27FC236}">
                <a16:creationId xmlns:a16="http://schemas.microsoft.com/office/drawing/2014/main" id="{0B9CAB71-E7A0-C54F-940E-F622471DC8AC}"/>
              </a:ext>
            </a:extLst>
          </p:cNvPr>
          <p:cNvCxnSpPr>
            <a:cxnSpLocks/>
          </p:cNvCxnSpPr>
          <p:nvPr/>
        </p:nvCxnSpPr>
        <p:spPr>
          <a:xfrm>
            <a:off x="7362462" y="59198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090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542">
            <a:extLst>
              <a:ext uri="{FF2B5EF4-FFF2-40B4-BE49-F238E27FC236}">
                <a16:creationId xmlns:a16="http://schemas.microsoft.com/office/drawing/2014/main" id="{C28187DA-71E3-674E-BB3E-DEC46F807C57}"/>
              </a:ext>
            </a:extLst>
          </p:cNvPr>
          <p:cNvSpPr txBox="1"/>
          <p:nvPr/>
        </p:nvSpPr>
        <p:spPr>
          <a:xfrm>
            <a:off x="5927837" y="6136442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900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Optional Secondary Path</a:t>
            </a:r>
          </a:p>
        </p:txBody>
      </p:sp>
      <p:cxnSp>
        <p:nvCxnSpPr>
          <p:cNvPr id="107" name="Shape 543">
            <a:extLst>
              <a:ext uri="{FF2B5EF4-FFF2-40B4-BE49-F238E27FC236}">
                <a16:creationId xmlns:a16="http://schemas.microsoft.com/office/drawing/2014/main" id="{DC3D57F1-7E81-C74C-B448-BDECC5BEFDEF}"/>
              </a:ext>
            </a:extLst>
          </p:cNvPr>
          <p:cNvCxnSpPr>
            <a:cxnSpLocks/>
          </p:cNvCxnSpPr>
          <p:nvPr/>
        </p:nvCxnSpPr>
        <p:spPr>
          <a:xfrm>
            <a:off x="7362462" y="6245652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0909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" name="Shape 547">
            <a:extLst>
              <a:ext uri="{FF2B5EF4-FFF2-40B4-BE49-F238E27FC236}">
                <a16:creationId xmlns:a16="http://schemas.microsoft.com/office/drawing/2014/main" id="{B42638AB-578A-5945-9C35-8A0C68CA22B3}"/>
              </a:ext>
            </a:extLst>
          </p:cNvPr>
          <p:cNvCxnSpPr>
            <a:cxnSpLocks/>
          </p:cNvCxnSpPr>
          <p:nvPr/>
        </p:nvCxnSpPr>
        <p:spPr>
          <a:xfrm>
            <a:off x="4070593" y="5919852"/>
            <a:ext cx="1210800" cy="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Shape 548">
            <a:extLst>
              <a:ext uri="{FF2B5EF4-FFF2-40B4-BE49-F238E27FC236}">
                <a16:creationId xmlns:a16="http://schemas.microsoft.com/office/drawing/2014/main" id="{0646CAB8-63B4-6449-AFD9-CDB850F5C796}"/>
              </a:ext>
            </a:extLst>
          </p:cNvPr>
          <p:cNvSpPr txBox="1"/>
          <p:nvPr/>
        </p:nvSpPr>
        <p:spPr>
          <a:xfrm>
            <a:off x="2635968" y="5810652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Main Path</a:t>
            </a:r>
          </a:p>
        </p:txBody>
      </p:sp>
      <p:sp>
        <p:nvSpPr>
          <p:cNvPr id="110" name="Shape 550">
            <a:extLst>
              <a:ext uri="{FF2B5EF4-FFF2-40B4-BE49-F238E27FC236}">
                <a16:creationId xmlns:a16="http://schemas.microsoft.com/office/drawing/2014/main" id="{C87624F7-9739-8943-BCC8-158C1AF2E8E4}"/>
              </a:ext>
            </a:extLst>
          </p:cNvPr>
          <p:cNvSpPr txBox="1"/>
          <p:nvPr/>
        </p:nvSpPr>
        <p:spPr>
          <a:xfrm>
            <a:off x="9197364" y="5803635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Success Status</a:t>
            </a:r>
          </a:p>
        </p:txBody>
      </p:sp>
      <p:cxnSp>
        <p:nvCxnSpPr>
          <p:cNvPr id="111" name="Shape 551">
            <a:extLst>
              <a:ext uri="{FF2B5EF4-FFF2-40B4-BE49-F238E27FC236}">
                <a16:creationId xmlns:a16="http://schemas.microsoft.com/office/drawing/2014/main" id="{2B4BC173-95C1-E646-960B-7CA9F5239697}"/>
              </a:ext>
            </a:extLst>
          </p:cNvPr>
          <p:cNvCxnSpPr>
            <a:cxnSpLocks/>
          </p:cNvCxnSpPr>
          <p:nvPr/>
        </p:nvCxnSpPr>
        <p:spPr>
          <a:xfrm>
            <a:off x="10631989" y="5912835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00C7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Shape 553">
            <a:extLst>
              <a:ext uri="{FF2B5EF4-FFF2-40B4-BE49-F238E27FC236}">
                <a16:creationId xmlns:a16="http://schemas.microsoft.com/office/drawing/2014/main" id="{943784A2-4636-6E4C-B04F-D4B6698F286B}"/>
              </a:ext>
            </a:extLst>
          </p:cNvPr>
          <p:cNvSpPr txBox="1"/>
          <p:nvPr/>
        </p:nvSpPr>
        <p:spPr>
          <a:xfrm>
            <a:off x="9197364" y="6129425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u="none" strike="noStrike" cap="none" dirty="0">
                <a:solidFill>
                  <a:schemeClr val="bg1"/>
                </a:solidFill>
                <a:ea typeface="Open Sans"/>
                <a:cs typeface="Arial" panose="020B0604020202020204" pitchFamily="34" charset="0"/>
                <a:sym typeface="Open Sans"/>
              </a:rPr>
              <a:t>Failure Status</a:t>
            </a:r>
          </a:p>
        </p:txBody>
      </p:sp>
      <p:cxnSp>
        <p:nvCxnSpPr>
          <p:cNvPr id="113" name="Shape 554">
            <a:extLst>
              <a:ext uri="{FF2B5EF4-FFF2-40B4-BE49-F238E27FC236}">
                <a16:creationId xmlns:a16="http://schemas.microsoft.com/office/drawing/2014/main" id="{ACB554D9-A48D-574F-80D2-B5FDB7BF6F1F}"/>
              </a:ext>
            </a:extLst>
          </p:cNvPr>
          <p:cNvCxnSpPr>
            <a:cxnSpLocks/>
          </p:cNvCxnSpPr>
          <p:nvPr/>
        </p:nvCxnSpPr>
        <p:spPr>
          <a:xfrm>
            <a:off x="10631989" y="6238635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FF17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E38DE09-0EAA-1A4B-A6B5-EB556CA8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00" y="4400010"/>
            <a:ext cx="266400" cy="2664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23C628-0BAB-6846-B6B0-E20F108651B2}"/>
              </a:ext>
            </a:extLst>
          </p:cNvPr>
          <p:cNvSpPr/>
          <p:nvPr/>
        </p:nvSpPr>
        <p:spPr>
          <a:xfrm>
            <a:off x="9953685" y="327038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38BCC4-C983-E340-887B-5A3A05600899}"/>
              </a:ext>
            </a:extLst>
          </p:cNvPr>
          <p:cNvSpPr txBox="1"/>
          <p:nvPr/>
        </p:nvSpPr>
        <p:spPr>
          <a:xfrm>
            <a:off x="10102613" y="3536951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rgbClr val="FA923B"/>
                </a:solidFill>
                <a:ea typeface="NanumGothic" panose="020D0604000000000000" pitchFamily="34" charset="-127"/>
              </a:rPr>
              <a:t>Auto Scaling group</a:t>
            </a:r>
            <a:endParaRPr kumimoji="1" lang="ko-KR" altLang="en-US" sz="1000" dirty="0">
              <a:solidFill>
                <a:srgbClr val="FA923B"/>
              </a:solidFill>
              <a:ea typeface="NanumGothic" panose="020D0604000000000000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1E02BD-E229-A448-B511-B2BFFD6E5B75}"/>
              </a:ext>
            </a:extLst>
          </p:cNvPr>
          <p:cNvSpPr/>
          <p:nvPr/>
        </p:nvSpPr>
        <p:spPr>
          <a:xfrm>
            <a:off x="4480506" y="3265948"/>
            <a:ext cx="1620000" cy="936000"/>
          </a:xfrm>
          <a:prstGeom prst="rect">
            <a:avLst/>
          </a:prstGeom>
          <a:solidFill>
            <a:srgbClr val="ABDAF2">
              <a:alpha val="301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32E0CF-A9BF-3C4A-867F-960368E9D4B9}"/>
              </a:ext>
            </a:extLst>
          </p:cNvPr>
          <p:cNvSpPr txBox="1"/>
          <p:nvPr/>
        </p:nvSpPr>
        <p:spPr>
          <a:xfrm>
            <a:off x="4695725" y="325712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Private subnet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C5FBAB-0246-824A-896E-F387F3E0EC06}"/>
              </a:ext>
            </a:extLst>
          </p:cNvPr>
          <p:cNvSpPr/>
          <p:nvPr/>
        </p:nvSpPr>
        <p:spPr>
          <a:xfrm>
            <a:off x="4476000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63F652-614D-C44A-B715-F01620828B64}"/>
              </a:ext>
            </a:extLst>
          </p:cNvPr>
          <p:cNvSpPr txBox="1"/>
          <p:nvPr/>
        </p:nvSpPr>
        <p:spPr>
          <a:xfrm>
            <a:off x="4738602" y="215680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Region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53CE87-A780-AB41-BD66-050AD60777AA}"/>
              </a:ext>
            </a:extLst>
          </p:cNvPr>
          <p:cNvSpPr/>
          <p:nvPr/>
        </p:nvSpPr>
        <p:spPr>
          <a:xfrm>
            <a:off x="2656800" y="3265948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3EDB48-991D-D644-8167-1BECD900C4A8}"/>
              </a:ext>
            </a:extLst>
          </p:cNvPr>
          <p:cNvSpPr txBox="1"/>
          <p:nvPr/>
        </p:nvSpPr>
        <p:spPr>
          <a:xfrm>
            <a:off x="2925825" y="328641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VPC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BFCF31-C7C8-5D4D-98F1-25079CD56515}"/>
              </a:ext>
            </a:extLst>
          </p:cNvPr>
          <p:cNvSpPr/>
          <p:nvPr/>
        </p:nvSpPr>
        <p:spPr>
          <a:xfrm>
            <a:off x="2656800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FFFCBA-2736-EC4F-88A5-793D6D35DC2C}"/>
              </a:ext>
            </a:extLst>
          </p:cNvPr>
          <p:cNvSpPr txBox="1"/>
          <p:nvPr/>
        </p:nvSpPr>
        <p:spPr>
          <a:xfrm>
            <a:off x="2925825" y="215680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NHN Cloud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013182-30BF-4C43-A5D3-79912CCEFD52}"/>
              </a:ext>
            </a:extLst>
          </p:cNvPr>
          <p:cNvSpPr/>
          <p:nvPr/>
        </p:nvSpPr>
        <p:spPr>
          <a:xfrm>
            <a:off x="6290694" y="3265948"/>
            <a:ext cx="1620000" cy="936000"/>
          </a:xfrm>
          <a:prstGeom prst="rect">
            <a:avLst/>
          </a:prstGeom>
          <a:solidFill>
            <a:srgbClr val="99E5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57AF53-B8B0-3244-9524-5B9E1F761837}"/>
              </a:ext>
            </a:extLst>
          </p:cNvPr>
          <p:cNvSpPr txBox="1"/>
          <p:nvPr/>
        </p:nvSpPr>
        <p:spPr>
          <a:xfrm>
            <a:off x="6513531" y="3257127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8A55A"/>
                </a:solidFill>
                <a:ea typeface="NanumGothic" panose="020D0604000000000000" pitchFamily="34" charset="-127"/>
              </a:rPr>
              <a:t>Public subnet</a:t>
            </a:r>
            <a:endParaRPr kumimoji="1" lang="ko-KR" altLang="en-US" sz="1000" dirty="0">
              <a:solidFill>
                <a:srgbClr val="38A55A"/>
              </a:solidFill>
              <a:ea typeface="NanumGothic" panose="020D0604000000000000" pitchFamily="34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FB7E2C87-055C-794D-9FCB-D6C0ABFA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606" y="3264156"/>
            <a:ext cx="266400" cy="2664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DD5307B-C394-1C42-80E5-93037D669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800" y="2136335"/>
            <a:ext cx="266400" cy="2664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092A026-EC1B-9947-941F-49E2A5523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31" y="3263664"/>
            <a:ext cx="230400" cy="2304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DA64FED-6EA5-9148-A0DA-D01908146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319" y="3263664"/>
            <a:ext cx="230400" cy="2304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C9F907C-AADB-E347-BDCB-10FB59F15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101" y="2132129"/>
            <a:ext cx="266400" cy="2664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A284BE-5E6D-0D43-B7E4-65C126C2A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425" y="3263903"/>
            <a:ext cx="266400" cy="2664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6CF00B-2277-FC4B-ADCA-1C3CBAD0567A}"/>
              </a:ext>
            </a:extLst>
          </p:cNvPr>
          <p:cNvSpPr/>
          <p:nvPr/>
        </p:nvSpPr>
        <p:spPr>
          <a:xfrm>
            <a:off x="8108742" y="3260094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AC49DE-FC86-0245-97F3-50B742913F18}"/>
              </a:ext>
            </a:extLst>
          </p:cNvPr>
          <p:cNvSpPr txBox="1"/>
          <p:nvPr/>
        </p:nvSpPr>
        <p:spPr>
          <a:xfrm>
            <a:off x="8335191" y="3280563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rgbClr val="5DA1C3"/>
                </a:solidFill>
                <a:ea typeface="NanumGothic" panose="020D0604000000000000" pitchFamily="34" charset="-127"/>
              </a:rPr>
              <a:t>Availability Zone</a:t>
            </a:r>
            <a:endParaRPr kumimoji="1" lang="ko-KR" altLang="en-US" sz="1000" dirty="0">
              <a:solidFill>
                <a:srgbClr val="5DA1C3"/>
              </a:solidFill>
              <a:ea typeface="NanumGothic" panose="020D0604000000000000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D51543-0F43-FC43-9D9F-7D49E4B12DAC}"/>
              </a:ext>
            </a:extLst>
          </p:cNvPr>
          <p:cNvSpPr/>
          <p:nvPr/>
        </p:nvSpPr>
        <p:spPr>
          <a:xfrm>
            <a:off x="6290279" y="2136335"/>
            <a:ext cx="1620000" cy="936000"/>
          </a:xfrm>
          <a:prstGeom prst="rect">
            <a:avLst/>
          </a:prstGeom>
          <a:noFill/>
          <a:ln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3E80C2-1FD4-FD48-84A7-B5AB0CF47A20}"/>
              </a:ext>
            </a:extLst>
          </p:cNvPr>
          <p:cNvSpPr txBox="1"/>
          <p:nvPr/>
        </p:nvSpPr>
        <p:spPr>
          <a:xfrm>
            <a:off x="6559304" y="215680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355CE6"/>
                </a:solidFill>
                <a:ea typeface="NanumGothic" panose="020D0604000000000000" pitchFamily="34" charset="-127"/>
              </a:rPr>
              <a:t>Organization</a:t>
            </a:r>
            <a:endParaRPr kumimoji="1" lang="ko-KR" altLang="en-US" sz="1000" dirty="0">
              <a:solidFill>
                <a:srgbClr val="355CE6"/>
              </a:solidFill>
              <a:ea typeface="NanumGothic" panose="020D0604000000000000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E1DC08-B7AD-8345-8B54-F92EEE321E68}"/>
              </a:ext>
            </a:extLst>
          </p:cNvPr>
          <p:cNvSpPr/>
          <p:nvPr/>
        </p:nvSpPr>
        <p:spPr>
          <a:xfrm>
            <a:off x="8106711" y="2136335"/>
            <a:ext cx="1620000" cy="936000"/>
          </a:xfrm>
          <a:prstGeom prst="rect">
            <a:avLst/>
          </a:prstGeom>
          <a:noFill/>
          <a:ln cmpd="sng">
            <a:solidFill>
              <a:srgbClr val="AAAA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EA7AA1-F813-1844-BF03-EFB9DE03D2BA}"/>
              </a:ext>
            </a:extLst>
          </p:cNvPr>
          <p:cNvSpPr txBox="1"/>
          <p:nvPr/>
        </p:nvSpPr>
        <p:spPr>
          <a:xfrm>
            <a:off x="8375736" y="215680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1"/>
                </a:solidFill>
                <a:ea typeface="NanumGothic" panose="020D0604000000000000" pitchFamily="34" charset="-127"/>
              </a:rPr>
              <a:t>Project</a:t>
            </a:r>
            <a:endParaRPr kumimoji="1" lang="ko-KR" altLang="en-US" sz="10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B8C99359-8B32-C640-9DA7-16E7640D6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0279" y="2136335"/>
            <a:ext cx="263144" cy="26314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273D4300-544E-064F-BDBC-506CE7A58F8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106055" y="2136335"/>
            <a:ext cx="263144" cy="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>
            <a:extLst>
              <a:ext uri="{FF2B5EF4-FFF2-40B4-BE49-F238E27FC236}">
                <a16:creationId xmlns:a16="http://schemas.microsoft.com/office/drawing/2014/main" id="{6A5BD3B7-B2C1-AC47-80C3-4571542B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15" y="1238839"/>
            <a:ext cx="608400" cy="6084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B3F7D4B-B577-4240-8FE7-AF19C4D3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293" y="5350981"/>
            <a:ext cx="608400" cy="6084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7484526-2B6C-324F-AD8B-D9E8F929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79" y="5350981"/>
            <a:ext cx="608400" cy="608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4806744-FC7F-1F4C-80DE-55D384A3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55" y="5350981"/>
            <a:ext cx="608400" cy="6084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97BE3AB-E87A-9248-9BB9-B48C8133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257" y="5350981"/>
            <a:ext cx="608400" cy="608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1520CA5-A9D4-EC49-A838-612BC1CCB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039" y="5350981"/>
            <a:ext cx="608400" cy="6084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0380ECF-B2E4-AA42-AB93-1893912D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7877" y="5350981"/>
            <a:ext cx="608400" cy="6084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39064CC8-320A-2D4B-91B4-1572C8F4C6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1139" y="5350981"/>
            <a:ext cx="608400" cy="60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6983B6-C8E4-2A41-84C9-87B8B01B3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415" y="2382153"/>
            <a:ext cx="608400" cy="6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9803CD-BA5B-F342-B175-0AC93EE9BB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63" y="2374295"/>
            <a:ext cx="608400" cy="60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3CBDB-3DB4-8942-ADB5-6EB40B037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4169" y="2382153"/>
            <a:ext cx="608400" cy="608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2AB8B3-12BF-2748-AFEE-0DFD1A83AD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2110" y="2382153"/>
            <a:ext cx="608400" cy="608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B436AE5-2C88-E345-A528-1A492D5743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2770" y="1238839"/>
            <a:ext cx="608400" cy="608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A0E59E7-D3B5-5E46-BA89-4082C683C1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2039" y="2392337"/>
            <a:ext cx="608400" cy="608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4AB67A-55FA-FB4C-9A50-A9AD958FC5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47877" y="2392337"/>
            <a:ext cx="608400" cy="6084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FE13A74-C575-8A47-93D4-E75BA26E2A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4987" y="1242168"/>
            <a:ext cx="608400" cy="6084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8031530-2860-ED4B-99FE-1BBEF6F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Dark Backgrounds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" altLang="ko-KR" dirty="0"/>
              <a:t>General Resources (Icons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6E115-B887-4E46-9A25-2A00C7321FB3}"/>
              </a:ext>
            </a:extLst>
          </p:cNvPr>
          <p:cNvSpPr txBox="1"/>
          <p:nvPr/>
        </p:nvSpPr>
        <p:spPr>
          <a:xfrm>
            <a:off x="2527026" y="184723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External User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BC305-2B96-3F42-86A0-F3B64DB61B05}"/>
              </a:ext>
            </a:extLst>
          </p:cNvPr>
          <p:cNvSpPr txBox="1"/>
          <p:nvPr/>
        </p:nvSpPr>
        <p:spPr>
          <a:xfrm>
            <a:off x="3597637" y="1847239"/>
            <a:ext cx="854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Internal User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3EFD4-9ADE-954E-9A59-99730D7C56A6}"/>
              </a:ext>
            </a:extLst>
          </p:cNvPr>
          <p:cNvSpPr txBox="1"/>
          <p:nvPr/>
        </p:nvSpPr>
        <p:spPr>
          <a:xfrm>
            <a:off x="4641799" y="1847239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Administrator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40BBD-D89B-1241-B1FA-DD82DA54A07A}"/>
              </a:ext>
            </a:extLst>
          </p:cNvPr>
          <p:cNvSpPr txBox="1"/>
          <p:nvPr/>
        </p:nvSpPr>
        <p:spPr>
          <a:xfrm>
            <a:off x="2653665" y="2990553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Desktop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32496-F0D5-8C4D-A3FD-75EE582439D3}"/>
              </a:ext>
            </a:extLst>
          </p:cNvPr>
          <p:cNvSpPr txBox="1"/>
          <p:nvPr/>
        </p:nvSpPr>
        <p:spPr>
          <a:xfrm>
            <a:off x="3512645" y="2990553"/>
            <a:ext cx="1027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 err="1">
                <a:solidFill>
                  <a:schemeClr val="bg1"/>
                </a:solidFill>
                <a:ea typeface="NanumGothic" panose="020D0604000000000000" pitchFamily="34" charset="-127"/>
              </a:rPr>
              <a:t>Desktop+Phone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6F179A-B217-BD44-861E-C7D27BC6CCD6}"/>
              </a:ext>
            </a:extLst>
          </p:cNvPr>
          <p:cNvSpPr txBox="1"/>
          <p:nvPr/>
        </p:nvSpPr>
        <p:spPr>
          <a:xfrm>
            <a:off x="4814921" y="2990553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Laptop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01E1CA-35A3-B844-8E10-DC8235679F09}"/>
              </a:ext>
            </a:extLst>
          </p:cNvPr>
          <p:cNvSpPr txBox="1"/>
          <p:nvPr/>
        </p:nvSpPr>
        <p:spPr>
          <a:xfrm>
            <a:off x="5893547" y="2990553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Phone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2AFF0-339B-204E-A989-3922CFC47CC3}"/>
              </a:ext>
            </a:extLst>
          </p:cNvPr>
          <p:cNvSpPr txBox="1"/>
          <p:nvPr/>
        </p:nvSpPr>
        <p:spPr>
          <a:xfrm>
            <a:off x="6721965" y="2990553"/>
            <a:ext cx="986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Mobile Devices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5AA49A-4862-2042-9CE7-56E5CBA87F00}"/>
              </a:ext>
            </a:extLst>
          </p:cNvPr>
          <p:cNvSpPr txBox="1"/>
          <p:nvPr/>
        </p:nvSpPr>
        <p:spPr>
          <a:xfrm>
            <a:off x="7964236" y="2990553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Gateway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2C7C09-5DA9-1046-8A2C-E7FFC67AD897}"/>
              </a:ext>
            </a:extLst>
          </p:cNvPr>
          <p:cNvSpPr txBox="1"/>
          <p:nvPr/>
        </p:nvSpPr>
        <p:spPr>
          <a:xfrm>
            <a:off x="2571850" y="4514553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NHN Cloud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2E629-78AF-6349-ACB4-8A1956F50A2A}"/>
              </a:ext>
            </a:extLst>
          </p:cNvPr>
          <p:cNvSpPr txBox="1"/>
          <p:nvPr/>
        </p:nvSpPr>
        <p:spPr>
          <a:xfrm>
            <a:off x="2667987" y="5960581"/>
            <a:ext cx="553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Subnet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32186E-AAB6-B843-8654-99941884AAB4}"/>
              </a:ext>
            </a:extLst>
          </p:cNvPr>
          <p:cNvSpPr txBox="1"/>
          <p:nvPr/>
        </p:nvSpPr>
        <p:spPr>
          <a:xfrm>
            <a:off x="3711633" y="5960581"/>
            <a:ext cx="6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Internet </a:t>
            </a:r>
          </a:p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Gateway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22A18A-AF82-2549-B0FA-9EE22DBBAF52}"/>
              </a:ext>
            </a:extLst>
          </p:cNvPr>
          <p:cNvSpPr txBox="1"/>
          <p:nvPr/>
        </p:nvSpPr>
        <p:spPr>
          <a:xfrm>
            <a:off x="4636164" y="5960581"/>
            <a:ext cx="893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NAT Gateway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D306FB-6E99-9143-8F67-A42EF5D81E42}"/>
              </a:ext>
            </a:extLst>
          </p:cNvPr>
          <p:cNvSpPr txBox="1"/>
          <p:nvPr/>
        </p:nvSpPr>
        <p:spPr>
          <a:xfrm>
            <a:off x="5693175" y="59605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Routing Table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47B39A-3BD5-4940-8495-164ACC5750C6}"/>
              </a:ext>
            </a:extLst>
          </p:cNvPr>
          <p:cNvSpPr txBox="1"/>
          <p:nvPr/>
        </p:nvSpPr>
        <p:spPr>
          <a:xfrm>
            <a:off x="6705137" y="5960581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Private Network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AC27D7-7D74-894F-ABEE-F3D0EF3952B9}"/>
              </a:ext>
            </a:extLst>
          </p:cNvPr>
          <p:cNvSpPr txBox="1"/>
          <p:nvPr/>
        </p:nvSpPr>
        <p:spPr>
          <a:xfrm>
            <a:off x="7988283" y="5960581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Peering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244FD6-8CCD-D54E-8B3D-6F782C9C4848}"/>
              </a:ext>
            </a:extLst>
          </p:cNvPr>
          <p:cNvSpPr txBox="1"/>
          <p:nvPr/>
        </p:nvSpPr>
        <p:spPr>
          <a:xfrm>
            <a:off x="9022825" y="5960581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1"/>
                </a:solidFill>
                <a:ea typeface="NanumGothic" panose="020D0604000000000000" pitchFamily="34" charset="-127"/>
              </a:rPr>
              <a:t>Interface</a:t>
            </a:r>
            <a:endParaRPr kumimoji="1" lang="ko-KR" altLang="en-US" sz="900" dirty="0">
              <a:solidFill>
                <a:schemeClr val="bg1"/>
              </a:solidFill>
              <a:ea typeface="NanumGothic" panose="020D0604000000000000" pitchFamily="34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533E0CB-D573-DD4F-9334-7C2E6239F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1215" y="3904953"/>
            <a:ext cx="608400" cy="6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1641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7806</TotalTime>
  <Words>1107</Words>
  <Application>Microsoft Macintosh PowerPoint</Application>
  <PresentationFormat>와이드스크린</PresentationFormat>
  <Paragraphs>634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NanumGothic</vt:lpstr>
      <vt:lpstr>NanumGothic</vt:lpstr>
      <vt:lpstr>나눔고딕OTF</vt:lpstr>
      <vt:lpstr>맑은 고딕</vt:lpstr>
      <vt:lpstr>Arial</vt:lpstr>
      <vt:lpstr>Open Sans</vt:lpstr>
      <vt:lpstr>2_Office 테마</vt:lpstr>
      <vt:lpstr>1_Office 테마</vt:lpstr>
      <vt:lpstr>3_Office 테마</vt:lpstr>
      <vt:lpstr>PowerPoint 프레젠테이션</vt:lpstr>
      <vt:lpstr>PowerPoint 프레젠테이션</vt:lpstr>
      <vt:lpstr>PowerPoint 프레젠테이션</vt:lpstr>
      <vt:lpstr>Light Backgrounds &gt; General Resources (Title Bar / Groups / Arrows)</vt:lpstr>
      <vt:lpstr>Light Backgrounds &gt; General Resources (Icons)</vt:lpstr>
      <vt:lpstr>Light Backgrounds &gt; General Resources (Icons)</vt:lpstr>
      <vt:lpstr>PowerPoint 프레젠테이션</vt:lpstr>
      <vt:lpstr>Dark Backgrounds &gt; General Resources (Title Bar / Groups / Arrows)</vt:lpstr>
      <vt:lpstr>Dark Backgrounds &gt; General Resources (Icons)</vt:lpstr>
      <vt:lpstr>Dark Backgrounds &gt; General Resources (Icons)</vt:lpstr>
      <vt:lpstr>PowerPoint 프레젠테이션</vt:lpstr>
      <vt:lpstr>Service Icon</vt:lpstr>
      <vt:lpstr>Service Icon</vt:lpstr>
      <vt:lpstr>Service Icon</vt:lpstr>
      <vt:lpstr>Service Icon</vt:lpstr>
      <vt:lpstr>Service Icon</vt:lpstr>
      <vt:lpstr>Service Icon</vt:lpstr>
      <vt:lpstr>Service Icon</vt:lpstr>
      <vt:lpstr>Service Icon</vt:lpstr>
      <vt:lpstr>Service Icon</vt:lpstr>
      <vt:lpstr>Service Icon</vt:lpstr>
      <vt:lpstr>Service Icon</vt:lpstr>
      <vt:lpstr>PowerPoint 프레젠테이션</vt:lpstr>
      <vt:lpstr>Single VPC Configuration Example (Light Backgrounds)</vt:lpstr>
      <vt:lpstr>Single VPC Configuration Example (Dark Backgrounds)</vt:lpstr>
      <vt:lpstr>Multi VPC Configuration Example (Light Backgrounds)</vt:lpstr>
      <vt:lpstr>Multi VPC Configuration Example (Dark Backgrounds)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127</cp:revision>
  <dcterms:created xsi:type="dcterms:W3CDTF">2021-07-23T04:56:24Z</dcterms:created>
  <dcterms:modified xsi:type="dcterms:W3CDTF">2023-09-27T00:30:37Z</dcterms:modified>
</cp:coreProperties>
</file>