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5" r:id="rId1"/>
    <p:sldMasterId id="2147483867" r:id="rId2"/>
  </p:sldMasterIdLst>
  <p:notesMasterIdLst>
    <p:notesMasterId r:id="rId12"/>
  </p:notesMasterIdLst>
  <p:sldIdLst>
    <p:sldId id="263" r:id="rId3"/>
    <p:sldId id="262" r:id="rId4"/>
    <p:sldId id="256" r:id="rId5"/>
    <p:sldId id="264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6B1"/>
    <a:srgbClr val="060611"/>
    <a:srgbClr val="8B4DFF"/>
    <a:srgbClr val="EC8E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4ED9A6-E245-47D8-8D6E-C6CB8F21FA6F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4216C6-DF8F-49DC-9832-863A2D1F74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-1" y="1335025"/>
            <a:ext cx="12196537" cy="4084204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31396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0693 h 3357044"/>
              <a:gd name="connsiteX1" fmla="*/ 2660904 w 9162288"/>
              <a:gd name="connsiteY1" fmla="*/ 93652 h 3357044"/>
              <a:gd name="connsiteX2" fmla="*/ 6995160 w 9162288"/>
              <a:gd name="connsiteY2" fmla="*/ 852604 h 3357044"/>
              <a:gd name="connsiteX3" fmla="*/ 9162288 w 9162288"/>
              <a:gd name="connsiteY3" fmla="*/ 379091 h 3357044"/>
              <a:gd name="connsiteX4" fmla="*/ 9153144 w 9162288"/>
              <a:gd name="connsiteY4" fmla="*/ 2910004 h 3357044"/>
              <a:gd name="connsiteX5" fmla="*/ 6995160 w 9162288"/>
              <a:gd name="connsiteY5" fmla="*/ 3294052 h 3357044"/>
              <a:gd name="connsiteX6" fmla="*/ 3279648 w 9162288"/>
              <a:gd name="connsiteY6" fmla="*/ 2532052 h 3357044"/>
              <a:gd name="connsiteX7" fmla="*/ 18288 w 9162288"/>
              <a:gd name="connsiteY7" fmla="*/ 3184324 h 3357044"/>
              <a:gd name="connsiteX8" fmla="*/ 0 w 9162288"/>
              <a:gd name="connsiteY8" fmla="*/ 290693 h 3357044"/>
              <a:gd name="connsiteX0" fmla="*/ 0 w 9162288"/>
              <a:gd name="connsiteY0" fmla="*/ 299777 h 3366128"/>
              <a:gd name="connsiteX1" fmla="*/ 2660904 w 9162288"/>
              <a:gd name="connsiteY1" fmla="*/ 102736 h 3366128"/>
              <a:gd name="connsiteX2" fmla="*/ 6595872 w 9162288"/>
              <a:gd name="connsiteY2" fmla="*/ 916196 h 3366128"/>
              <a:gd name="connsiteX3" fmla="*/ 9162288 w 9162288"/>
              <a:gd name="connsiteY3" fmla="*/ 388175 h 3366128"/>
              <a:gd name="connsiteX4" fmla="*/ 9153144 w 9162288"/>
              <a:gd name="connsiteY4" fmla="*/ 2919088 h 3366128"/>
              <a:gd name="connsiteX5" fmla="*/ 6995160 w 9162288"/>
              <a:gd name="connsiteY5" fmla="*/ 3303136 h 3366128"/>
              <a:gd name="connsiteX6" fmla="*/ 3279648 w 9162288"/>
              <a:gd name="connsiteY6" fmla="*/ 2541136 h 3366128"/>
              <a:gd name="connsiteX7" fmla="*/ 18288 w 9162288"/>
              <a:gd name="connsiteY7" fmla="*/ 3193408 h 3366128"/>
              <a:gd name="connsiteX8" fmla="*/ 0 w 9162288"/>
              <a:gd name="connsiteY8" fmla="*/ 299777 h 3366128"/>
              <a:gd name="connsiteX0" fmla="*/ 0 w 9162288"/>
              <a:gd name="connsiteY0" fmla="*/ 181676 h 3248027"/>
              <a:gd name="connsiteX1" fmla="*/ 2727960 w 9162288"/>
              <a:gd name="connsiteY1" fmla="*/ 102736 h 3248027"/>
              <a:gd name="connsiteX2" fmla="*/ 6595872 w 9162288"/>
              <a:gd name="connsiteY2" fmla="*/ 798095 h 3248027"/>
              <a:gd name="connsiteX3" fmla="*/ 9162288 w 9162288"/>
              <a:gd name="connsiteY3" fmla="*/ 270074 h 3248027"/>
              <a:gd name="connsiteX4" fmla="*/ 9153144 w 9162288"/>
              <a:gd name="connsiteY4" fmla="*/ 2800987 h 3248027"/>
              <a:gd name="connsiteX5" fmla="*/ 6995160 w 9162288"/>
              <a:gd name="connsiteY5" fmla="*/ 3185035 h 3248027"/>
              <a:gd name="connsiteX6" fmla="*/ 3279648 w 9162288"/>
              <a:gd name="connsiteY6" fmla="*/ 2423035 h 3248027"/>
              <a:gd name="connsiteX7" fmla="*/ 18288 w 9162288"/>
              <a:gd name="connsiteY7" fmla="*/ 3075307 h 3248027"/>
              <a:gd name="connsiteX8" fmla="*/ 0 w 9162288"/>
              <a:gd name="connsiteY8" fmla="*/ 181676 h 3248027"/>
              <a:gd name="connsiteX0" fmla="*/ 0 w 9162288"/>
              <a:gd name="connsiteY0" fmla="*/ 155448 h 3221799"/>
              <a:gd name="connsiteX1" fmla="*/ 2727960 w 9162288"/>
              <a:gd name="connsiteY1" fmla="*/ 76508 h 3221799"/>
              <a:gd name="connsiteX2" fmla="*/ 6595872 w 9162288"/>
              <a:gd name="connsiteY2" fmla="*/ 771867 h 3221799"/>
              <a:gd name="connsiteX3" fmla="*/ 9162288 w 9162288"/>
              <a:gd name="connsiteY3" fmla="*/ 243846 h 3221799"/>
              <a:gd name="connsiteX4" fmla="*/ 9153144 w 9162288"/>
              <a:gd name="connsiteY4" fmla="*/ 2774759 h 3221799"/>
              <a:gd name="connsiteX5" fmla="*/ 6995160 w 9162288"/>
              <a:gd name="connsiteY5" fmla="*/ 3158807 h 3221799"/>
              <a:gd name="connsiteX6" fmla="*/ 3279648 w 9162288"/>
              <a:gd name="connsiteY6" fmla="*/ 2396807 h 3221799"/>
              <a:gd name="connsiteX7" fmla="*/ 18288 w 9162288"/>
              <a:gd name="connsiteY7" fmla="*/ 3049079 h 3221799"/>
              <a:gd name="connsiteX8" fmla="*/ 0 w 9162288"/>
              <a:gd name="connsiteY8" fmla="*/ 155448 h 3221799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21380 h 3187731"/>
              <a:gd name="connsiteX1" fmla="*/ 2727960 w 9162288"/>
              <a:gd name="connsiteY1" fmla="*/ 42440 h 3187731"/>
              <a:gd name="connsiteX2" fmla="*/ 6595872 w 9162288"/>
              <a:gd name="connsiteY2" fmla="*/ 737799 h 3187731"/>
              <a:gd name="connsiteX3" fmla="*/ 9162288 w 9162288"/>
              <a:gd name="connsiteY3" fmla="*/ 209778 h 3187731"/>
              <a:gd name="connsiteX4" fmla="*/ 9153144 w 9162288"/>
              <a:gd name="connsiteY4" fmla="*/ 2740691 h 3187731"/>
              <a:gd name="connsiteX5" fmla="*/ 6995160 w 9162288"/>
              <a:gd name="connsiteY5" fmla="*/ 3124739 h 3187731"/>
              <a:gd name="connsiteX6" fmla="*/ 3279648 w 9162288"/>
              <a:gd name="connsiteY6" fmla="*/ 2362739 h 3187731"/>
              <a:gd name="connsiteX7" fmla="*/ 18288 w 9162288"/>
              <a:gd name="connsiteY7" fmla="*/ 3015011 h 3187731"/>
              <a:gd name="connsiteX8" fmla="*/ 0 w 9162288"/>
              <a:gd name="connsiteY8" fmla="*/ 121380 h 3187731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58964 h 3225315"/>
              <a:gd name="connsiteX1" fmla="*/ 2727960 w 9162288"/>
              <a:gd name="connsiteY1" fmla="*/ 80024 h 3225315"/>
              <a:gd name="connsiteX2" fmla="*/ 6595872 w 9162288"/>
              <a:gd name="connsiteY2" fmla="*/ 775383 h 3225315"/>
              <a:gd name="connsiteX3" fmla="*/ 9162288 w 9162288"/>
              <a:gd name="connsiteY3" fmla="*/ 247362 h 3225315"/>
              <a:gd name="connsiteX4" fmla="*/ 9153144 w 9162288"/>
              <a:gd name="connsiteY4" fmla="*/ 2778275 h 3225315"/>
              <a:gd name="connsiteX5" fmla="*/ 6995160 w 9162288"/>
              <a:gd name="connsiteY5" fmla="*/ 3162323 h 3225315"/>
              <a:gd name="connsiteX6" fmla="*/ 3279648 w 9162288"/>
              <a:gd name="connsiteY6" fmla="*/ 2400323 h 3225315"/>
              <a:gd name="connsiteX7" fmla="*/ 18288 w 9162288"/>
              <a:gd name="connsiteY7" fmla="*/ 3052595 h 3225315"/>
              <a:gd name="connsiteX8" fmla="*/ 0 w 9162288"/>
              <a:gd name="connsiteY8" fmla="*/ 158964 h 322531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207145"/>
              <a:gd name="connsiteX1" fmla="*/ 2828544 w 9162288"/>
              <a:gd name="connsiteY1" fmla="*/ 80024 h 3207145"/>
              <a:gd name="connsiteX2" fmla="*/ 6595872 w 9162288"/>
              <a:gd name="connsiteY2" fmla="*/ 757213 h 3207145"/>
              <a:gd name="connsiteX3" fmla="*/ 9162288 w 9162288"/>
              <a:gd name="connsiteY3" fmla="*/ 229192 h 3207145"/>
              <a:gd name="connsiteX4" fmla="*/ 9153144 w 9162288"/>
              <a:gd name="connsiteY4" fmla="*/ 2760105 h 3207145"/>
              <a:gd name="connsiteX5" fmla="*/ 6995160 w 9162288"/>
              <a:gd name="connsiteY5" fmla="*/ 3144153 h 3207145"/>
              <a:gd name="connsiteX6" fmla="*/ 3279648 w 9162288"/>
              <a:gd name="connsiteY6" fmla="*/ 2382153 h 3207145"/>
              <a:gd name="connsiteX7" fmla="*/ 18288 w 9162288"/>
              <a:gd name="connsiteY7" fmla="*/ 3034425 h 3207145"/>
              <a:gd name="connsiteX8" fmla="*/ 0 w 9162288"/>
              <a:gd name="connsiteY8" fmla="*/ 140794 h 3207145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3279648 w 9162288"/>
              <a:gd name="connsiteY6" fmla="*/ 2382153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40521"/>
              <a:gd name="connsiteX1" fmla="*/ 2828544 w 9162288"/>
              <a:gd name="connsiteY1" fmla="*/ 80024 h 3040521"/>
              <a:gd name="connsiteX2" fmla="*/ 6595872 w 9162288"/>
              <a:gd name="connsiteY2" fmla="*/ 757213 h 3040521"/>
              <a:gd name="connsiteX3" fmla="*/ 9162288 w 9162288"/>
              <a:gd name="connsiteY3" fmla="*/ 229192 h 3040521"/>
              <a:gd name="connsiteX4" fmla="*/ 9153144 w 9162288"/>
              <a:gd name="connsiteY4" fmla="*/ 2760105 h 3040521"/>
              <a:gd name="connsiteX5" fmla="*/ 6690360 w 9162288"/>
              <a:gd name="connsiteY5" fmla="*/ 2746696 h 3040521"/>
              <a:gd name="connsiteX6" fmla="*/ 2865120 w 9162288"/>
              <a:gd name="connsiteY6" fmla="*/ 2307204 h 3040521"/>
              <a:gd name="connsiteX7" fmla="*/ 18288 w 9162288"/>
              <a:gd name="connsiteY7" fmla="*/ 3034425 h 3040521"/>
              <a:gd name="connsiteX8" fmla="*/ 0 w 9162288"/>
              <a:gd name="connsiteY8" fmla="*/ 140794 h 3040521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34425"/>
              <a:gd name="connsiteX1" fmla="*/ 2828544 w 9162288"/>
              <a:gd name="connsiteY1" fmla="*/ 80024 h 3034425"/>
              <a:gd name="connsiteX2" fmla="*/ 6595872 w 9162288"/>
              <a:gd name="connsiteY2" fmla="*/ 757213 h 3034425"/>
              <a:gd name="connsiteX3" fmla="*/ 9162288 w 9162288"/>
              <a:gd name="connsiteY3" fmla="*/ 229192 h 3034425"/>
              <a:gd name="connsiteX4" fmla="*/ 9153144 w 9162288"/>
              <a:gd name="connsiteY4" fmla="*/ 2760105 h 3034425"/>
              <a:gd name="connsiteX5" fmla="*/ 6690360 w 9162288"/>
              <a:gd name="connsiteY5" fmla="*/ 2746696 h 3034425"/>
              <a:gd name="connsiteX6" fmla="*/ 2865120 w 9162288"/>
              <a:gd name="connsiteY6" fmla="*/ 2307204 h 3034425"/>
              <a:gd name="connsiteX7" fmla="*/ 18288 w 9162288"/>
              <a:gd name="connsiteY7" fmla="*/ 3034425 h 3034425"/>
              <a:gd name="connsiteX8" fmla="*/ 0 w 9162288"/>
              <a:gd name="connsiteY8" fmla="*/ 140794 h 3034425"/>
              <a:gd name="connsiteX0" fmla="*/ 0 w 9162288"/>
              <a:gd name="connsiteY0" fmla="*/ 140794 h 3043297"/>
              <a:gd name="connsiteX1" fmla="*/ 2828544 w 9162288"/>
              <a:gd name="connsiteY1" fmla="*/ 80024 h 3043297"/>
              <a:gd name="connsiteX2" fmla="*/ 6595872 w 9162288"/>
              <a:gd name="connsiteY2" fmla="*/ 757213 h 3043297"/>
              <a:gd name="connsiteX3" fmla="*/ 9162288 w 9162288"/>
              <a:gd name="connsiteY3" fmla="*/ 229192 h 3043297"/>
              <a:gd name="connsiteX4" fmla="*/ 9153144 w 9162288"/>
              <a:gd name="connsiteY4" fmla="*/ 2760105 h 3043297"/>
              <a:gd name="connsiteX5" fmla="*/ 6690360 w 9162288"/>
              <a:gd name="connsiteY5" fmla="*/ 2746696 h 3043297"/>
              <a:gd name="connsiteX6" fmla="*/ 2865120 w 9162288"/>
              <a:gd name="connsiteY6" fmla="*/ 2307204 h 3043297"/>
              <a:gd name="connsiteX7" fmla="*/ 1619 w 9162288"/>
              <a:gd name="connsiteY7" fmla="*/ 3043297 h 3043297"/>
              <a:gd name="connsiteX8" fmla="*/ 0 w 9162288"/>
              <a:gd name="connsiteY8" fmla="*/ 140794 h 3043297"/>
              <a:gd name="connsiteX0" fmla="*/ 0 w 9153144"/>
              <a:gd name="connsiteY0" fmla="*/ 140794 h 3043297"/>
              <a:gd name="connsiteX1" fmla="*/ 2828544 w 9153144"/>
              <a:gd name="connsiteY1" fmla="*/ 80024 h 3043297"/>
              <a:gd name="connsiteX2" fmla="*/ 6595872 w 9153144"/>
              <a:gd name="connsiteY2" fmla="*/ 757213 h 3043297"/>
              <a:gd name="connsiteX3" fmla="*/ 9144533 w 9153144"/>
              <a:gd name="connsiteY3" fmla="*/ 230295 h 3043297"/>
              <a:gd name="connsiteX4" fmla="*/ 9153144 w 9153144"/>
              <a:gd name="connsiteY4" fmla="*/ 2760105 h 3043297"/>
              <a:gd name="connsiteX5" fmla="*/ 6690360 w 9153144"/>
              <a:gd name="connsiteY5" fmla="*/ 2746696 h 3043297"/>
              <a:gd name="connsiteX6" fmla="*/ 2865120 w 9153144"/>
              <a:gd name="connsiteY6" fmla="*/ 2307204 h 3043297"/>
              <a:gd name="connsiteX7" fmla="*/ 1619 w 9153144"/>
              <a:gd name="connsiteY7" fmla="*/ 3043297 h 3043297"/>
              <a:gd name="connsiteX8" fmla="*/ 0 w 9153144"/>
              <a:gd name="connsiteY8" fmla="*/ 140794 h 3043297"/>
              <a:gd name="connsiteX0" fmla="*/ 0 w 9147403"/>
              <a:gd name="connsiteY0" fmla="*/ 140794 h 3043297"/>
              <a:gd name="connsiteX1" fmla="*/ 2828544 w 9147403"/>
              <a:gd name="connsiteY1" fmla="*/ 80024 h 3043297"/>
              <a:gd name="connsiteX2" fmla="*/ 6595872 w 9147403"/>
              <a:gd name="connsiteY2" fmla="*/ 757213 h 3043297"/>
              <a:gd name="connsiteX3" fmla="*/ 9144533 w 9147403"/>
              <a:gd name="connsiteY3" fmla="*/ 230295 h 3043297"/>
              <a:gd name="connsiteX4" fmla="*/ 9141307 w 9147403"/>
              <a:gd name="connsiteY4" fmla="*/ 2761208 h 3043297"/>
              <a:gd name="connsiteX5" fmla="*/ 6690360 w 9147403"/>
              <a:gd name="connsiteY5" fmla="*/ 2746696 h 3043297"/>
              <a:gd name="connsiteX6" fmla="*/ 2865120 w 9147403"/>
              <a:gd name="connsiteY6" fmla="*/ 2307204 h 3043297"/>
              <a:gd name="connsiteX7" fmla="*/ 1619 w 9147403"/>
              <a:gd name="connsiteY7" fmla="*/ 3043297 h 3043297"/>
              <a:gd name="connsiteX8" fmla="*/ 0 w 9147403"/>
              <a:gd name="connsiteY8" fmla="*/ 140794 h 3043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7403" h="3043297">
                <a:moveTo>
                  <a:pt x="0" y="140794"/>
                </a:moveTo>
                <a:cubicBezTo>
                  <a:pt x="784860" y="19414"/>
                  <a:pt x="1778000" y="0"/>
                  <a:pt x="2828544" y="80024"/>
                </a:cubicBezTo>
                <a:cubicBezTo>
                  <a:pt x="3879088" y="160048"/>
                  <a:pt x="5543207" y="732168"/>
                  <a:pt x="6595872" y="757213"/>
                </a:cubicBezTo>
                <a:cubicBezTo>
                  <a:pt x="7648537" y="782258"/>
                  <a:pt x="8376437" y="535486"/>
                  <a:pt x="9144533" y="230295"/>
                </a:cubicBezTo>
                <a:cubicBezTo>
                  <a:pt x="9147403" y="1073565"/>
                  <a:pt x="9138437" y="1917938"/>
                  <a:pt x="9141307" y="2761208"/>
                </a:cubicBezTo>
                <a:cubicBezTo>
                  <a:pt x="8237575" y="2914438"/>
                  <a:pt x="7736391" y="2822363"/>
                  <a:pt x="6690360" y="2746696"/>
                </a:cubicBezTo>
                <a:cubicBezTo>
                  <a:pt x="5644329" y="2671029"/>
                  <a:pt x="3979910" y="2257771"/>
                  <a:pt x="2865120" y="2307204"/>
                </a:cubicBezTo>
                <a:cubicBezTo>
                  <a:pt x="1750330" y="2356637"/>
                  <a:pt x="734663" y="2709091"/>
                  <a:pt x="1619" y="3043297"/>
                </a:cubicBezTo>
                <a:cubicBezTo>
                  <a:pt x="1079" y="2075796"/>
                  <a:pt x="540" y="1108295"/>
                  <a:pt x="0" y="140794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509" y="1728216"/>
            <a:ext cx="12192863" cy="3309112"/>
          </a:xfrm>
          <a:custGeom>
            <a:avLst/>
            <a:gdLst>
              <a:gd name="connsiteX0" fmla="*/ 0 w 9153144"/>
              <a:gd name="connsiteY0" fmla="*/ 265176 h 3200400"/>
              <a:gd name="connsiteX1" fmla="*/ 2651760 w 9153144"/>
              <a:gd name="connsiteY1" fmla="*/ 0 h 3200400"/>
              <a:gd name="connsiteX2" fmla="*/ 6986016 w 9153144"/>
              <a:gd name="connsiteY2" fmla="*/ 758952 h 3200400"/>
              <a:gd name="connsiteX3" fmla="*/ 9153144 w 9153144"/>
              <a:gd name="connsiteY3" fmla="*/ 237744 h 3200400"/>
              <a:gd name="connsiteX4" fmla="*/ 9144000 w 9153144"/>
              <a:gd name="connsiteY4" fmla="*/ 2816352 h 3200400"/>
              <a:gd name="connsiteX5" fmla="*/ 6986016 w 9153144"/>
              <a:gd name="connsiteY5" fmla="*/ 3200400 h 3200400"/>
              <a:gd name="connsiteX6" fmla="*/ 3081528 w 9153144"/>
              <a:gd name="connsiteY6" fmla="*/ 2441448 h 3200400"/>
              <a:gd name="connsiteX7" fmla="*/ 9144 w 9153144"/>
              <a:gd name="connsiteY7" fmla="*/ 3090672 h 3200400"/>
              <a:gd name="connsiteX8" fmla="*/ 0 w 9153144"/>
              <a:gd name="connsiteY8" fmla="*/ 265176 h 3200400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450336"/>
              <a:gd name="connsiteX1" fmla="*/ 2651760 w 9153144"/>
              <a:gd name="connsiteY1" fmla="*/ 249936 h 3450336"/>
              <a:gd name="connsiteX2" fmla="*/ 6986016 w 9153144"/>
              <a:gd name="connsiteY2" fmla="*/ 1008888 h 3450336"/>
              <a:gd name="connsiteX3" fmla="*/ 9153144 w 9153144"/>
              <a:gd name="connsiteY3" fmla="*/ 487680 h 3450336"/>
              <a:gd name="connsiteX4" fmla="*/ 9144000 w 9153144"/>
              <a:gd name="connsiteY4" fmla="*/ 3066288 h 3450336"/>
              <a:gd name="connsiteX5" fmla="*/ 6986016 w 9153144"/>
              <a:gd name="connsiteY5" fmla="*/ 3450336 h 3450336"/>
              <a:gd name="connsiteX6" fmla="*/ 3081528 w 9153144"/>
              <a:gd name="connsiteY6" fmla="*/ 2691384 h 3450336"/>
              <a:gd name="connsiteX7" fmla="*/ 9144 w 9153144"/>
              <a:gd name="connsiteY7" fmla="*/ 3340608 h 3450336"/>
              <a:gd name="connsiteX8" fmla="*/ 0 w 9153144"/>
              <a:gd name="connsiteY8" fmla="*/ 515112 h 3450336"/>
              <a:gd name="connsiteX0" fmla="*/ 0 w 9153144"/>
              <a:gd name="connsiteY0" fmla="*/ 515112 h 3560064"/>
              <a:gd name="connsiteX1" fmla="*/ 2651760 w 9153144"/>
              <a:gd name="connsiteY1" fmla="*/ 249936 h 3560064"/>
              <a:gd name="connsiteX2" fmla="*/ 6986016 w 9153144"/>
              <a:gd name="connsiteY2" fmla="*/ 1008888 h 3560064"/>
              <a:gd name="connsiteX3" fmla="*/ 9153144 w 9153144"/>
              <a:gd name="connsiteY3" fmla="*/ 487680 h 3560064"/>
              <a:gd name="connsiteX4" fmla="*/ 9144000 w 9153144"/>
              <a:gd name="connsiteY4" fmla="*/ 3066288 h 3560064"/>
              <a:gd name="connsiteX5" fmla="*/ 6986016 w 9153144"/>
              <a:gd name="connsiteY5" fmla="*/ 3450336 h 3560064"/>
              <a:gd name="connsiteX6" fmla="*/ 3081528 w 9153144"/>
              <a:gd name="connsiteY6" fmla="*/ 2691384 h 3560064"/>
              <a:gd name="connsiteX7" fmla="*/ 9144 w 9153144"/>
              <a:gd name="connsiteY7" fmla="*/ 3340608 h 3560064"/>
              <a:gd name="connsiteX8" fmla="*/ 0 w 9153144"/>
              <a:gd name="connsiteY8" fmla="*/ 515112 h 3560064"/>
              <a:gd name="connsiteX0" fmla="*/ 0 w 9153144"/>
              <a:gd name="connsiteY0" fmla="*/ 515112 h 3703320"/>
              <a:gd name="connsiteX1" fmla="*/ 2651760 w 9153144"/>
              <a:gd name="connsiteY1" fmla="*/ 249936 h 3703320"/>
              <a:gd name="connsiteX2" fmla="*/ 6986016 w 9153144"/>
              <a:gd name="connsiteY2" fmla="*/ 1008888 h 3703320"/>
              <a:gd name="connsiteX3" fmla="*/ 9153144 w 9153144"/>
              <a:gd name="connsiteY3" fmla="*/ 487680 h 3703320"/>
              <a:gd name="connsiteX4" fmla="*/ 9144000 w 9153144"/>
              <a:gd name="connsiteY4" fmla="*/ 3066288 h 3703320"/>
              <a:gd name="connsiteX5" fmla="*/ 6986016 w 9153144"/>
              <a:gd name="connsiteY5" fmla="*/ 3450336 h 3703320"/>
              <a:gd name="connsiteX6" fmla="*/ 3081528 w 9153144"/>
              <a:gd name="connsiteY6" fmla="*/ 2691384 h 3703320"/>
              <a:gd name="connsiteX7" fmla="*/ 9144 w 9153144"/>
              <a:gd name="connsiteY7" fmla="*/ 3340608 h 3703320"/>
              <a:gd name="connsiteX8" fmla="*/ 0 w 9153144"/>
              <a:gd name="connsiteY8" fmla="*/ 515112 h 3703320"/>
              <a:gd name="connsiteX0" fmla="*/ 0 w 9153144"/>
              <a:gd name="connsiteY0" fmla="*/ 370332 h 3558540"/>
              <a:gd name="connsiteX1" fmla="*/ 2651760 w 9153144"/>
              <a:gd name="connsiteY1" fmla="*/ 105156 h 3558540"/>
              <a:gd name="connsiteX2" fmla="*/ 6986016 w 9153144"/>
              <a:gd name="connsiteY2" fmla="*/ 864108 h 3558540"/>
              <a:gd name="connsiteX3" fmla="*/ 9153144 w 9153144"/>
              <a:gd name="connsiteY3" fmla="*/ 342900 h 3558540"/>
              <a:gd name="connsiteX4" fmla="*/ 9144000 w 9153144"/>
              <a:gd name="connsiteY4" fmla="*/ 2921508 h 3558540"/>
              <a:gd name="connsiteX5" fmla="*/ 6986016 w 9153144"/>
              <a:gd name="connsiteY5" fmla="*/ 3305556 h 3558540"/>
              <a:gd name="connsiteX6" fmla="*/ 3081528 w 9153144"/>
              <a:gd name="connsiteY6" fmla="*/ 2546604 h 3558540"/>
              <a:gd name="connsiteX7" fmla="*/ 9144 w 9153144"/>
              <a:gd name="connsiteY7" fmla="*/ 3195828 h 3558540"/>
              <a:gd name="connsiteX8" fmla="*/ 0 w 9153144"/>
              <a:gd name="connsiteY8" fmla="*/ 370332 h 3558540"/>
              <a:gd name="connsiteX0" fmla="*/ 0 w 9153144"/>
              <a:gd name="connsiteY0" fmla="*/ 347472 h 3535680"/>
              <a:gd name="connsiteX1" fmla="*/ 2651760 w 9153144"/>
              <a:gd name="connsiteY1" fmla="*/ 82296 h 3535680"/>
              <a:gd name="connsiteX2" fmla="*/ 6986016 w 9153144"/>
              <a:gd name="connsiteY2" fmla="*/ 841248 h 3535680"/>
              <a:gd name="connsiteX3" fmla="*/ 9153144 w 9153144"/>
              <a:gd name="connsiteY3" fmla="*/ 320040 h 3535680"/>
              <a:gd name="connsiteX4" fmla="*/ 9144000 w 9153144"/>
              <a:gd name="connsiteY4" fmla="*/ 2898648 h 3535680"/>
              <a:gd name="connsiteX5" fmla="*/ 6986016 w 9153144"/>
              <a:gd name="connsiteY5" fmla="*/ 3282696 h 3535680"/>
              <a:gd name="connsiteX6" fmla="*/ 3081528 w 9153144"/>
              <a:gd name="connsiteY6" fmla="*/ 2523744 h 3535680"/>
              <a:gd name="connsiteX7" fmla="*/ 9144 w 9153144"/>
              <a:gd name="connsiteY7" fmla="*/ 3172968 h 3535680"/>
              <a:gd name="connsiteX8" fmla="*/ 0 w 9153144"/>
              <a:gd name="connsiteY8" fmla="*/ 347472 h 3535680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499104"/>
              <a:gd name="connsiteX1" fmla="*/ 2651760 w 9153144"/>
              <a:gd name="connsiteY1" fmla="*/ 45720 h 3499104"/>
              <a:gd name="connsiteX2" fmla="*/ 6986016 w 9153144"/>
              <a:gd name="connsiteY2" fmla="*/ 804672 h 3499104"/>
              <a:gd name="connsiteX3" fmla="*/ 9153144 w 9153144"/>
              <a:gd name="connsiteY3" fmla="*/ 283464 h 3499104"/>
              <a:gd name="connsiteX4" fmla="*/ 9144000 w 9153144"/>
              <a:gd name="connsiteY4" fmla="*/ 2862072 h 3499104"/>
              <a:gd name="connsiteX5" fmla="*/ 6986016 w 9153144"/>
              <a:gd name="connsiteY5" fmla="*/ 3246120 h 3499104"/>
              <a:gd name="connsiteX6" fmla="*/ 3081528 w 9153144"/>
              <a:gd name="connsiteY6" fmla="*/ 2487168 h 3499104"/>
              <a:gd name="connsiteX7" fmla="*/ 9144 w 9153144"/>
              <a:gd name="connsiteY7" fmla="*/ 3136392 h 3499104"/>
              <a:gd name="connsiteX8" fmla="*/ 0 w 9153144"/>
              <a:gd name="connsiteY8" fmla="*/ 310896 h 34991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8604"/>
              <a:gd name="connsiteX1" fmla="*/ 2651760 w 9153144"/>
              <a:gd name="connsiteY1" fmla="*/ 45720 h 3308604"/>
              <a:gd name="connsiteX2" fmla="*/ 6986016 w 9153144"/>
              <a:gd name="connsiteY2" fmla="*/ 804672 h 3308604"/>
              <a:gd name="connsiteX3" fmla="*/ 9153144 w 9153144"/>
              <a:gd name="connsiteY3" fmla="*/ 283464 h 3308604"/>
              <a:gd name="connsiteX4" fmla="*/ 9144000 w 9153144"/>
              <a:gd name="connsiteY4" fmla="*/ 2862072 h 3308604"/>
              <a:gd name="connsiteX5" fmla="*/ 6986016 w 9153144"/>
              <a:gd name="connsiteY5" fmla="*/ 3246120 h 3308604"/>
              <a:gd name="connsiteX6" fmla="*/ 3081528 w 9153144"/>
              <a:gd name="connsiteY6" fmla="*/ 2487168 h 3308604"/>
              <a:gd name="connsiteX7" fmla="*/ 9144 w 9153144"/>
              <a:gd name="connsiteY7" fmla="*/ 3136392 h 3308604"/>
              <a:gd name="connsiteX8" fmla="*/ 0 w 9153144"/>
              <a:gd name="connsiteY8" fmla="*/ 310896 h 3308604"/>
              <a:gd name="connsiteX0" fmla="*/ 0 w 9153144"/>
              <a:gd name="connsiteY0" fmla="*/ 310896 h 3306064"/>
              <a:gd name="connsiteX1" fmla="*/ 2651760 w 9153144"/>
              <a:gd name="connsiteY1" fmla="*/ 45720 h 3306064"/>
              <a:gd name="connsiteX2" fmla="*/ 6986016 w 9153144"/>
              <a:gd name="connsiteY2" fmla="*/ 804672 h 3306064"/>
              <a:gd name="connsiteX3" fmla="*/ 9153144 w 9153144"/>
              <a:gd name="connsiteY3" fmla="*/ 283464 h 3306064"/>
              <a:gd name="connsiteX4" fmla="*/ 9144000 w 9153144"/>
              <a:gd name="connsiteY4" fmla="*/ 2862072 h 3306064"/>
              <a:gd name="connsiteX5" fmla="*/ 6986016 w 9153144"/>
              <a:gd name="connsiteY5" fmla="*/ 3246120 h 3306064"/>
              <a:gd name="connsiteX6" fmla="*/ 3169920 w 9153144"/>
              <a:gd name="connsiteY6" fmla="*/ 2502408 h 3306064"/>
              <a:gd name="connsiteX7" fmla="*/ 9144 w 9153144"/>
              <a:gd name="connsiteY7" fmla="*/ 3136392 h 3306064"/>
              <a:gd name="connsiteX8" fmla="*/ 0 w 9153144"/>
              <a:gd name="connsiteY8" fmla="*/ 310896 h 3306064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0 w 9153144"/>
              <a:gd name="connsiteY0" fmla="*/ 310896 h 3309112"/>
              <a:gd name="connsiteX1" fmla="*/ 2651760 w 9153144"/>
              <a:gd name="connsiteY1" fmla="*/ 45720 h 3309112"/>
              <a:gd name="connsiteX2" fmla="*/ 6986016 w 9153144"/>
              <a:gd name="connsiteY2" fmla="*/ 804672 h 3309112"/>
              <a:gd name="connsiteX3" fmla="*/ 9153144 w 9153144"/>
              <a:gd name="connsiteY3" fmla="*/ 283464 h 3309112"/>
              <a:gd name="connsiteX4" fmla="*/ 9144000 w 9153144"/>
              <a:gd name="connsiteY4" fmla="*/ 2862072 h 3309112"/>
              <a:gd name="connsiteX5" fmla="*/ 6986016 w 9153144"/>
              <a:gd name="connsiteY5" fmla="*/ 3246120 h 3309112"/>
              <a:gd name="connsiteX6" fmla="*/ 3270504 w 9153144"/>
              <a:gd name="connsiteY6" fmla="*/ 2484120 h 3309112"/>
              <a:gd name="connsiteX7" fmla="*/ 9144 w 9153144"/>
              <a:gd name="connsiteY7" fmla="*/ 3136392 h 3309112"/>
              <a:gd name="connsiteX8" fmla="*/ 0 w 9153144"/>
              <a:gd name="connsiteY8" fmla="*/ 310896 h 3309112"/>
              <a:gd name="connsiteX0" fmla="*/ 381 w 9153525"/>
              <a:gd name="connsiteY0" fmla="*/ 310896 h 3309112"/>
              <a:gd name="connsiteX1" fmla="*/ 2652141 w 9153525"/>
              <a:gd name="connsiteY1" fmla="*/ 45720 h 3309112"/>
              <a:gd name="connsiteX2" fmla="*/ 6986397 w 9153525"/>
              <a:gd name="connsiteY2" fmla="*/ 804672 h 3309112"/>
              <a:gd name="connsiteX3" fmla="*/ 9153525 w 9153525"/>
              <a:gd name="connsiteY3" fmla="*/ 283464 h 3309112"/>
              <a:gd name="connsiteX4" fmla="*/ 9144381 w 9153525"/>
              <a:gd name="connsiteY4" fmla="*/ 2862072 h 3309112"/>
              <a:gd name="connsiteX5" fmla="*/ 6986397 w 9153525"/>
              <a:gd name="connsiteY5" fmla="*/ 3246120 h 3309112"/>
              <a:gd name="connsiteX6" fmla="*/ 3270885 w 9153525"/>
              <a:gd name="connsiteY6" fmla="*/ 2484120 h 3309112"/>
              <a:gd name="connsiteX7" fmla="*/ 0 w 9153525"/>
              <a:gd name="connsiteY7" fmla="*/ 3143536 h 3309112"/>
              <a:gd name="connsiteX8" fmla="*/ 381 w 9153525"/>
              <a:gd name="connsiteY8" fmla="*/ 310896 h 3309112"/>
              <a:gd name="connsiteX0" fmla="*/ 381 w 9144647"/>
              <a:gd name="connsiteY0" fmla="*/ 310896 h 3309112"/>
              <a:gd name="connsiteX1" fmla="*/ 2652141 w 9144647"/>
              <a:gd name="connsiteY1" fmla="*/ 45720 h 3309112"/>
              <a:gd name="connsiteX2" fmla="*/ 6986397 w 9144647"/>
              <a:gd name="connsiteY2" fmla="*/ 804672 h 3309112"/>
              <a:gd name="connsiteX3" fmla="*/ 9144647 w 9144647"/>
              <a:gd name="connsiteY3" fmla="*/ 290862 h 3309112"/>
              <a:gd name="connsiteX4" fmla="*/ 9144381 w 9144647"/>
              <a:gd name="connsiteY4" fmla="*/ 2862072 h 3309112"/>
              <a:gd name="connsiteX5" fmla="*/ 6986397 w 9144647"/>
              <a:gd name="connsiteY5" fmla="*/ 3246120 h 3309112"/>
              <a:gd name="connsiteX6" fmla="*/ 3270885 w 9144647"/>
              <a:gd name="connsiteY6" fmla="*/ 2484120 h 3309112"/>
              <a:gd name="connsiteX7" fmla="*/ 0 w 9144647"/>
              <a:gd name="connsiteY7" fmla="*/ 3143536 h 3309112"/>
              <a:gd name="connsiteX8" fmla="*/ 381 w 9144647"/>
              <a:gd name="connsiteY8" fmla="*/ 310896 h 3309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647" h="3309112">
                <a:moveTo>
                  <a:pt x="381" y="310896"/>
                </a:moveTo>
                <a:cubicBezTo>
                  <a:pt x="779145" y="155448"/>
                  <a:pt x="1484757" y="0"/>
                  <a:pt x="2652141" y="45720"/>
                </a:cubicBezTo>
                <a:cubicBezTo>
                  <a:pt x="3819525" y="91440"/>
                  <a:pt x="5904313" y="763815"/>
                  <a:pt x="6986397" y="804672"/>
                </a:cubicBezTo>
                <a:cubicBezTo>
                  <a:pt x="8068481" y="845529"/>
                  <a:pt x="8437511" y="566706"/>
                  <a:pt x="9144647" y="290862"/>
                </a:cubicBezTo>
                <a:cubicBezTo>
                  <a:pt x="9144558" y="1147932"/>
                  <a:pt x="9144470" y="2005002"/>
                  <a:pt x="9144381" y="2862072"/>
                </a:cubicBezTo>
                <a:cubicBezTo>
                  <a:pt x="8450961" y="3142488"/>
                  <a:pt x="7965313" y="3309112"/>
                  <a:pt x="6986397" y="3246120"/>
                </a:cubicBezTo>
                <a:cubicBezTo>
                  <a:pt x="6007481" y="3183128"/>
                  <a:pt x="4435284" y="2501217"/>
                  <a:pt x="3270885" y="2484120"/>
                </a:cubicBezTo>
                <a:cubicBezTo>
                  <a:pt x="2106486" y="2467023"/>
                  <a:pt x="830580" y="2857024"/>
                  <a:pt x="0" y="3143536"/>
                </a:cubicBezTo>
                <a:lnTo>
                  <a:pt x="381" y="3108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265664" y="1298448"/>
            <a:ext cx="1316736" cy="9875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9351264" y="1929384"/>
            <a:ext cx="682752" cy="512064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14400" y="4114800"/>
            <a:ext cx="1621536" cy="1216152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829056" y="2212847"/>
            <a:ext cx="10570464" cy="2203704"/>
          </a:xfr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8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5486400"/>
            <a:ext cx="8534400" cy="667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SzPct val="85000"/>
              <a:buFont typeface="Wingdings" pitchFamily="2" charset="2"/>
              <a:buNone/>
              <a:defRPr lang="en-US" sz="200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005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09600" y="649224"/>
            <a:ext cx="10972800" cy="996696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828800"/>
            <a:ext cx="109728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27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 flipV="1">
            <a:off x="0" y="5590646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 flipV="1">
            <a:off x="-69" y="5780271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863072" y="56418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1521440" y="521208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5641848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241536" y="274638"/>
            <a:ext cx="2340864" cy="5669280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436864" cy="56967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480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D4C007-9BFC-917F-6EB8-06D0A8DE2D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4EDA5-7AA9-A8D3-2C8A-A37071AE9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23B7F7-0177-18D4-140A-10E0A9EDC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A4472-6094-FDAA-091F-629B9F592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FC2FE-949E-B2DB-13EE-D132508E4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2122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1B237A-7A8B-B520-8878-F09B6F071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832665-BDDF-4799-D1DF-D90F1863B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81CFC-7D95-DA73-5C86-9CB7B39A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DBF190-EBA3-C886-43DE-137916572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BDE337-B562-2CDA-F727-4468BBB2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13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61314-076F-36E6-3E57-202BCBE5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8E5267-A9F2-F0BF-608D-16723B706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4F6D87-626E-ECD1-D52F-648A6D1F0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BBD334E-D1CC-5871-A3B6-16515A7B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53BE4E-9E3E-D080-A68C-C1EA1E08D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553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F6200-C33A-07B2-4432-7AD4FC6A0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6F7FF3-9C1D-6623-215D-9F9AF8910C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8144A8-38C9-9F71-CE45-F2477C0487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E37D73-D3FA-325A-C4D9-8860D525E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4693534-B95F-C2DC-3CAA-44ED0564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363493-024F-DCBF-E795-0975D163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2767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96759F-D968-A261-CC4A-861A790AB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F5028D-012D-3248-A503-1961F7E9A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0F55F-CD70-5BD7-CE8B-43D7506C0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41024A-6D0A-0FBC-E1C9-A2C1D9AF0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66955B5-55FB-D65D-223D-E6955B645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0A017C1-0BD1-9818-278C-C62AFB1D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0FFA13-1FA1-67FE-13C6-753E0E8E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D455426-49A8-7785-A4F2-A192F7096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1146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699A1-C595-7F1B-5F3D-631BAF46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D4B912-24E5-49E0-0A02-55DB1D769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BB7CAFD-7913-185F-5B1D-98FC65BE8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BE66A5-4D77-0283-CF41-1692A744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6550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709890-FD2D-E25A-76A3-2D485F32E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A13DD0-956B-2335-460D-3DB21DDA9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FDA0FB-663C-2192-BC80-462D25D3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262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794EAC-D97F-C780-89D1-7687337AE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D3A458-A08F-EDB9-7E13-894F78C24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51F15C-B7EB-5018-AFA3-4C7A3E48B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FEADF8-2EBF-BFC7-CB21-38E402A8B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50BD60-F144-BD39-853D-6BB9DC036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41BD96-A44D-0066-81EA-01E4D206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978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gray">
          <a:xfrm>
            <a:off x="609600" y="1801368"/>
            <a:ext cx="109728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887456" y="667512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509504" y="1353312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gray"/>
        <p:txBody>
          <a:bodyPr vert="horz" lIns="91440" tIns="45720" rIns="91440" bIns="45720" rtlCol="0" anchor="ctr">
            <a:noAutofit/>
            <a:scene3d>
              <a:camera prst="orthographicFront"/>
              <a:lightRig rig="glow" dir="t">
                <a:rot lat="0" lon="0" rev="5400000"/>
              </a:lightRig>
            </a:scene3d>
            <a:sp3d extrusionH="57150" contourW="12700">
              <a:bevelT w="25400" h="25400"/>
              <a:contourClr>
                <a:schemeClr val="accent1">
                  <a:lumMod val="20000"/>
                  <a:lumOff val="8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ln w="6350">
                  <a:solidFill>
                    <a:schemeClr val="accent1">
                      <a:lumMod val="20000"/>
                      <a:lumOff val="80000"/>
                    </a:schemeClr>
                  </a:solidFill>
                </a:ln>
                <a:gradFill flip="none" rotWithShape="1"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48000">
                      <a:schemeClr val="accent1">
                        <a:lumMod val="60000"/>
                        <a:lumOff val="40000"/>
                      </a:schemeClr>
                    </a:gs>
                    <a:gs pos="5700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chemeClr val="accent1">
                        <a:lumMod val="20000"/>
                        <a:lumOff val="80000"/>
                      </a:schemeClr>
                    </a:gs>
                  </a:gsLst>
                  <a:lin ang="5400000" scaled="1"/>
                  <a:tileRect/>
                </a:gradFill>
                <a:effectLst>
                  <a:outerShdw blurRad="80010" dist="4064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6377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A4CB1-ABDE-6B6C-49D3-B3DF8A03B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02650E-390D-8B97-789C-7593FECF3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A96C513-C739-864E-74C8-7197CD353D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711ACC-58CA-4D8C-9CED-B82DDB0F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7B7926-42B0-69BC-5F3F-5BA21F739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8BB3B-EAFB-D0F5-6891-B83A0FB6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6643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94992D-C325-DEE1-A0A6-8E3BC68BE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9286E8-C8AA-55AC-6DC8-DAF55BF04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CA5E92-60A1-1C0B-090D-FAE78516F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9B537-AE08-D60B-E514-6CBE402A2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D7AE94-BD3A-E002-4A4A-7E49E003F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141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2884EC-AF33-6A56-289D-696D410A4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CCB365-3729-2A02-9589-5014E3620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00D447-F8E5-362C-3DC4-A4AAA7A2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8C3CE0-8E11-224A-57E4-CDF741849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81C688-D80A-382E-F04F-54EF32E2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8026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/>
          <p:cNvSpPr/>
          <p:nvPr/>
        </p:nvSpPr>
        <p:spPr bwMode="gray">
          <a:xfrm>
            <a:off x="0" y="42672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3996431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7 w 9153196"/>
              <a:gd name="connsiteY3" fmla="*/ 4518094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808828"/>
              <a:gd name="connsiteX1" fmla="*/ 0 w 9153196"/>
              <a:gd name="connsiteY1" fmla="*/ 4757736 h 4808828"/>
              <a:gd name="connsiteX2" fmla="*/ 2983307 w 9153196"/>
              <a:gd name="connsiteY2" fmla="*/ 3938179 h 4808828"/>
              <a:gd name="connsiteX3" fmla="*/ 6766918 w 9153196"/>
              <a:gd name="connsiteY3" fmla="*/ 4459842 h 4808828"/>
              <a:gd name="connsiteX4" fmla="*/ 9149297 w 9153196"/>
              <a:gd name="connsiteY4" fmla="*/ 4461355 h 4808828"/>
              <a:gd name="connsiteX5" fmla="*/ 9153196 w 9153196"/>
              <a:gd name="connsiteY5" fmla="*/ 0 h 4808828"/>
              <a:gd name="connsiteX6" fmla="*/ 52 w 9153196"/>
              <a:gd name="connsiteY6" fmla="*/ 1284 h 4808828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3307 w 9153196"/>
              <a:gd name="connsiteY2" fmla="*/ 3938179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66918 w 9153196"/>
              <a:gd name="connsiteY3" fmla="*/ 4459842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3115058 w 9153196"/>
              <a:gd name="connsiteY2" fmla="*/ 3911480 h 4757736"/>
              <a:gd name="connsiteX3" fmla="*/ 6736870 w 9153196"/>
              <a:gd name="connsiteY3" fmla="*/ 4428289 h 4757736"/>
              <a:gd name="connsiteX4" fmla="*/ 9149297 w 9153196"/>
              <a:gd name="connsiteY4" fmla="*/ 446135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02972" y="4559785"/>
                  <a:pt x="1992246" y="3966388"/>
                  <a:pt x="3115058" y="3911480"/>
                </a:cubicBezTo>
                <a:cubicBezTo>
                  <a:pt x="4237870" y="3856572"/>
                  <a:pt x="5939190" y="4331788"/>
                  <a:pt x="6736870" y="4428289"/>
                </a:cubicBezTo>
                <a:cubicBezTo>
                  <a:pt x="7534550" y="4524790"/>
                  <a:pt x="8253185" y="4658343"/>
                  <a:pt x="9149297" y="4461355"/>
                </a:cubicBezTo>
                <a:cubicBezTo>
                  <a:pt x="9150597" y="300012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Freeform 6"/>
          <p:cNvSpPr/>
          <p:nvPr/>
        </p:nvSpPr>
        <p:spPr bwMode="invGray">
          <a:xfrm>
            <a:off x="-69" y="0"/>
            <a:ext cx="12192000" cy="4526280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0 h 4756452"/>
              <a:gd name="connsiteX1" fmla="*/ 0 w 9153196"/>
              <a:gd name="connsiteY1" fmla="*/ 4756452 h 4756452"/>
              <a:gd name="connsiteX2" fmla="*/ 2980996 w 9153196"/>
              <a:gd name="connsiteY2" fmla="*/ 4235436 h 4756452"/>
              <a:gd name="connsiteX3" fmla="*/ 6739180 w 9153196"/>
              <a:gd name="connsiteY3" fmla="*/ 4592052 h 4756452"/>
              <a:gd name="connsiteX4" fmla="*/ 9144052 w 9153196"/>
              <a:gd name="connsiteY4" fmla="*/ 4381740 h 4756452"/>
              <a:gd name="connsiteX5" fmla="*/ 9153196 w 9153196"/>
              <a:gd name="connsiteY5" fmla="*/ 3275316 h 4756452"/>
              <a:gd name="connsiteX6" fmla="*/ 52 w 9153196"/>
              <a:gd name="connsiteY6" fmla="*/ 0 h 4756452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4052 w 9153196"/>
              <a:gd name="connsiteY4" fmla="*/ 4383024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  <a:gd name="connsiteX0" fmla="*/ 52 w 9153196"/>
              <a:gd name="connsiteY0" fmla="*/ 1284 h 4757736"/>
              <a:gd name="connsiteX1" fmla="*/ 0 w 9153196"/>
              <a:gd name="connsiteY1" fmla="*/ 4757736 h 4757736"/>
              <a:gd name="connsiteX2" fmla="*/ 2980996 w 9153196"/>
              <a:gd name="connsiteY2" fmla="*/ 4236720 h 4757736"/>
              <a:gd name="connsiteX3" fmla="*/ 6739180 w 9153196"/>
              <a:gd name="connsiteY3" fmla="*/ 4593336 h 4757736"/>
              <a:gd name="connsiteX4" fmla="*/ 9149297 w 9153196"/>
              <a:gd name="connsiteY4" fmla="*/ 4383685 h 4757736"/>
              <a:gd name="connsiteX5" fmla="*/ 9153196 w 9153196"/>
              <a:gd name="connsiteY5" fmla="*/ 0 h 4757736"/>
              <a:gd name="connsiteX6" fmla="*/ 52 w 9153196"/>
              <a:gd name="connsiteY6" fmla="*/ 1284 h 4757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4757736">
                <a:moveTo>
                  <a:pt x="52" y="1284"/>
                </a:moveTo>
                <a:cubicBezTo>
                  <a:pt x="35" y="491948"/>
                  <a:pt x="17" y="4267072"/>
                  <a:pt x="0" y="4757736"/>
                </a:cubicBezTo>
                <a:cubicBezTo>
                  <a:pt x="414528" y="4596192"/>
                  <a:pt x="1857799" y="4264120"/>
                  <a:pt x="2980996" y="4236720"/>
                </a:cubicBezTo>
                <a:cubicBezTo>
                  <a:pt x="4104193" y="4209320"/>
                  <a:pt x="5900665" y="4503309"/>
                  <a:pt x="6739180" y="4593336"/>
                </a:cubicBezTo>
                <a:cubicBezTo>
                  <a:pt x="7577695" y="4683363"/>
                  <a:pt x="8253185" y="4731157"/>
                  <a:pt x="9149297" y="4383685"/>
                </a:cubicBezTo>
                <a:cubicBezTo>
                  <a:pt x="9150597" y="2922457"/>
                  <a:pt x="9151896" y="1461228"/>
                  <a:pt x="9153196" y="0"/>
                </a:cubicBez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53344" y="3849624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387584" y="453542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402336" y="3840480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524000" y="5129785"/>
            <a:ext cx="9717024" cy="1362075"/>
          </a:xfr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4000" b="1" kern="1200" cap="all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1524000" y="4425696"/>
            <a:ext cx="9717024" cy="71323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06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 bwMode="gray">
          <a:xfrm>
            <a:off x="0" y="0"/>
            <a:ext cx="12192000" cy="1929384"/>
          </a:xfrm>
          <a:custGeom>
            <a:avLst/>
            <a:gdLst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2104644"/>
              <a:gd name="connsiteX1" fmla="*/ 0 w 9144000"/>
              <a:gd name="connsiteY1" fmla="*/ 1929384 h 2104644"/>
              <a:gd name="connsiteX2" fmla="*/ 2971800 w 9144000"/>
              <a:gd name="connsiteY2" fmla="*/ 1307592 h 2104644"/>
              <a:gd name="connsiteX3" fmla="*/ 9134856 w 9144000"/>
              <a:gd name="connsiteY3" fmla="*/ 1609344 h 2104644"/>
              <a:gd name="connsiteX4" fmla="*/ 9144000 w 9144000"/>
              <a:gd name="connsiteY4" fmla="*/ 0 h 2104644"/>
              <a:gd name="connsiteX5" fmla="*/ 8503920 w 9144000"/>
              <a:gd name="connsiteY5" fmla="*/ 0 h 2104644"/>
              <a:gd name="connsiteX6" fmla="*/ 3858768 w 9144000"/>
              <a:gd name="connsiteY6" fmla="*/ 320040 h 2104644"/>
              <a:gd name="connsiteX7" fmla="*/ 0 w 9144000"/>
              <a:gd name="connsiteY7" fmla="*/ 256032 h 210464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  <a:gd name="connsiteX0" fmla="*/ 0 w 9144000"/>
              <a:gd name="connsiteY0" fmla="*/ 256032 h 1929384"/>
              <a:gd name="connsiteX1" fmla="*/ 0 w 9144000"/>
              <a:gd name="connsiteY1" fmla="*/ 1929384 h 1929384"/>
              <a:gd name="connsiteX2" fmla="*/ 2971800 w 9144000"/>
              <a:gd name="connsiteY2" fmla="*/ 1307592 h 1929384"/>
              <a:gd name="connsiteX3" fmla="*/ 9134856 w 9144000"/>
              <a:gd name="connsiteY3" fmla="*/ 1609344 h 1929384"/>
              <a:gd name="connsiteX4" fmla="*/ 9144000 w 9144000"/>
              <a:gd name="connsiteY4" fmla="*/ 0 h 1929384"/>
              <a:gd name="connsiteX5" fmla="*/ 8503920 w 9144000"/>
              <a:gd name="connsiteY5" fmla="*/ 0 h 1929384"/>
              <a:gd name="connsiteX6" fmla="*/ 3858768 w 9144000"/>
              <a:gd name="connsiteY6" fmla="*/ 320040 h 1929384"/>
              <a:gd name="connsiteX7" fmla="*/ 0 w 9144000"/>
              <a:gd name="connsiteY7" fmla="*/ 256032 h 1929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1929384">
                <a:moveTo>
                  <a:pt x="0" y="256032"/>
                </a:moveTo>
                <a:lnTo>
                  <a:pt x="0" y="1929384"/>
                </a:lnTo>
                <a:cubicBezTo>
                  <a:pt x="574548" y="1726692"/>
                  <a:pt x="1449324" y="1360932"/>
                  <a:pt x="2971800" y="1307592"/>
                </a:cubicBezTo>
                <a:cubicBezTo>
                  <a:pt x="4494276" y="1254252"/>
                  <a:pt x="7606284" y="1872996"/>
                  <a:pt x="9134856" y="1609344"/>
                </a:cubicBezTo>
                <a:lnTo>
                  <a:pt x="9144000" y="0"/>
                </a:lnTo>
                <a:lnTo>
                  <a:pt x="8503920" y="0"/>
                </a:lnTo>
                <a:cubicBezTo>
                  <a:pt x="7543800" y="844296"/>
                  <a:pt x="5111496" y="420624"/>
                  <a:pt x="3858768" y="320040"/>
                </a:cubicBezTo>
                <a:cubicBezTo>
                  <a:pt x="2606040" y="219456"/>
                  <a:pt x="1435608" y="76200"/>
                  <a:pt x="0" y="256032"/>
                </a:cubicBezTo>
                <a:close/>
              </a:path>
            </a:pathLst>
          </a:custGeom>
          <a:solidFill>
            <a:srgbClr val="40C6D8">
              <a:alpha val="40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8"/>
          <p:cNvSpPr/>
          <p:nvPr/>
        </p:nvSpPr>
        <p:spPr bwMode="invGray">
          <a:xfrm>
            <a:off x="-509" y="228600"/>
            <a:ext cx="12192508" cy="1409700"/>
          </a:xfrm>
          <a:custGeom>
            <a:avLst/>
            <a:gdLst>
              <a:gd name="connsiteX0" fmla="*/ 0 w 9144000"/>
              <a:gd name="connsiteY0" fmla="*/ 393192 h 1344168"/>
              <a:gd name="connsiteX1" fmla="*/ 4544568 w 9144000"/>
              <a:gd name="connsiteY1" fmla="*/ 201168 h 1344168"/>
              <a:gd name="connsiteX2" fmla="*/ 9144000 w 9144000"/>
              <a:gd name="connsiteY2" fmla="*/ 0 h 1344168"/>
              <a:gd name="connsiteX3" fmla="*/ 9144000 w 9144000"/>
              <a:gd name="connsiteY3" fmla="*/ 1042416 h 1344168"/>
              <a:gd name="connsiteX4" fmla="*/ 4407408 w 9144000"/>
              <a:gd name="connsiteY4" fmla="*/ 978408 h 1344168"/>
              <a:gd name="connsiteX5" fmla="*/ 9144 w 9144000"/>
              <a:gd name="connsiteY5" fmla="*/ 1344168 h 1344168"/>
              <a:gd name="connsiteX6" fmla="*/ 0 w 9144000"/>
              <a:gd name="connsiteY6" fmla="*/ 393192 h 1344168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475232"/>
              <a:gd name="connsiteX1" fmla="*/ 4544568 w 9144000"/>
              <a:gd name="connsiteY1" fmla="*/ 234696 h 1475232"/>
              <a:gd name="connsiteX2" fmla="*/ 9144000 w 9144000"/>
              <a:gd name="connsiteY2" fmla="*/ 33528 h 1475232"/>
              <a:gd name="connsiteX3" fmla="*/ 9144000 w 9144000"/>
              <a:gd name="connsiteY3" fmla="*/ 1075944 h 1475232"/>
              <a:gd name="connsiteX4" fmla="*/ 4407408 w 9144000"/>
              <a:gd name="connsiteY4" fmla="*/ 1011936 h 1475232"/>
              <a:gd name="connsiteX5" fmla="*/ 9144 w 9144000"/>
              <a:gd name="connsiteY5" fmla="*/ 1377696 h 1475232"/>
              <a:gd name="connsiteX6" fmla="*/ 0 w 9144000"/>
              <a:gd name="connsiteY6" fmla="*/ 426720 h 1475232"/>
              <a:gd name="connsiteX0" fmla="*/ 0 w 9144000"/>
              <a:gd name="connsiteY0" fmla="*/ 426720 h 1377696"/>
              <a:gd name="connsiteX1" fmla="*/ 4544568 w 9144000"/>
              <a:gd name="connsiteY1" fmla="*/ 234696 h 1377696"/>
              <a:gd name="connsiteX2" fmla="*/ 9144000 w 9144000"/>
              <a:gd name="connsiteY2" fmla="*/ 33528 h 1377696"/>
              <a:gd name="connsiteX3" fmla="*/ 9144000 w 9144000"/>
              <a:gd name="connsiteY3" fmla="*/ 1075944 h 1377696"/>
              <a:gd name="connsiteX4" fmla="*/ 4407408 w 9144000"/>
              <a:gd name="connsiteY4" fmla="*/ 1011936 h 1377696"/>
              <a:gd name="connsiteX5" fmla="*/ 9144 w 9144000"/>
              <a:gd name="connsiteY5" fmla="*/ 1377696 h 1377696"/>
              <a:gd name="connsiteX6" fmla="*/ 0 w 9144000"/>
              <a:gd name="connsiteY6" fmla="*/ 426720 h 1377696"/>
              <a:gd name="connsiteX0" fmla="*/ 0 w 9144000"/>
              <a:gd name="connsiteY0" fmla="*/ 426720 h 1409700"/>
              <a:gd name="connsiteX1" fmla="*/ 4544568 w 9144000"/>
              <a:gd name="connsiteY1" fmla="*/ 234696 h 1409700"/>
              <a:gd name="connsiteX2" fmla="*/ 9144000 w 9144000"/>
              <a:gd name="connsiteY2" fmla="*/ 33528 h 1409700"/>
              <a:gd name="connsiteX3" fmla="*/ 9144000 w 9144000"/>
              <a:gd name="connsiteY3" fmla="*/ 1075944 h 1409700"/>
              <a:gd name="connsiteX4" fmla="*/ 4407408 w 9144000"/>
              <a:gd name="connsiteY4" fmla="*/ 1011936 h 1409700"/>
              <a:gd name="connsiteX5" fmla="*/ 9144 w 9144000"/>
              <a:gd name="connsiteY5" fmla="*/ 1377696 h 1409700"/>
              <a:gd name="connsiteX6" fmla="*/ 0 w 9144000"/>
              <a:gd name="connsiteY6" fmla="*/ 426720 h 1409700"/>
              <a:gd name="connsiteX0" fmla="*/ 381 w 9144381"/>
              <a:gd name="connsiteY0" fmla="*/ 426720 h 1409700"/>
              <a:gd name="connsiteX1" fmla="*/ 4544949 w 9144381"/>
              <a:gd name="connsiteY1" fmla="*/ 234696 h 1409700"/>
              <a:gd name="connsiteX2" fmla="*/ 9144381 w 9144381"/>
              <a:gd name="connsiteY2" fmla="*/ 33528 h 1409700"/>
              <a:gd name="connsiteX3" fmla="*/ 9144381 w 9144381"/>
              <a:gd name="connsiteY3" fmla="*/ 1075944 h 1409700"/>
              <a:gd name="connsiteX4" fmla="*/ 4407789 w 9144381"/>
              <a:gd name="connsiteY4" fmla="*/ 1011936 h 1409700"/>
              <a:gd name="connsiteX5" fmla="*/ 0 w 9144381"/>
              <a:gd name="connsiteY5" fmla="*/ 1384071 h 1409700"/>
              <a:gd name="connsiteX6" fmla="*/ 381 w 9144381"/>
              <a:gd name="connsiteY6" fmla="*/ 42672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381" h="1409700">
                <a:moveTo>
                  <a:pt x="381" y="426720"/>
                </a:moveTo>
                <a:cubicBezTo>
                  <a:pt x="1664589" y="0"/>
                  <a:pt x="3036189" y="134112"/>
                  <a:pt x="4544949" y="234696"/>
                </a:cubicBezTo>
                <a:cubicBezTo>
                  <a:pt x="6053709" y="335280"/>
                  <a:pt x="8239125" y="509016"/>
                  <a:pt x="9144381" y="33528"/>
                </a:cubicBezTo>
                <a:lnTo>
                  <a:pt x="9144381" y="1075944"/>
                </a:lnTo>
                <a:cubicBezTo>
                  <a:pt x="8004429" y="1409700"/>
                  <a:pt x="5931852" y="960582"/>
                  <a:pt x="4407789" y="1011936"/>
                </a:cubicBezTo>
                <a:cubicBezTo>
                  <a:pt x="2883726" y="1063290"/>
                  <a:pt x="1237488" y="1109751"/>
                  <a:pt x="0" y="1384071"/>
                </a:cubicBezTo>
                <a:lnTo>
                  <a:pt x="381" y="426720"/>
                </a:lnTo>
                <a:close/>
              </a:path>
            </a:pathLst>
          </a:cu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1082528" y="100584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082784" y="173736"/>
            <a:ext cx="487680" cy="365760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280416" y="932688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7452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418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624328"/>
            <a:ext cx="5386917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624328"/>
            <a:ext cx="5389033" cy="369417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10972800" y="1005840"/>
            <a:ext cx="816864" cy="612648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265664" y="969264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77952" y="786384"/>
            <a:ext cx="1328928" cy="996696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5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874520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black">
          <a:xfrm>
            <a:off x="6193368" y="1874520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574451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 bwMode="gray">
          <a:xfrm>
            <a:off x="0" y="1"/>
            <a:ext cx="12200827" cy="1281822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6108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610884 h 18621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2999284 w 9153196"/>
              <a:gd name="connsiteY2" fmla="*/ 441960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0108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6281980 w 9153196"/>
              <a:gd name="connsiteY3" fmla="*/ 859536 h 1252536"/>
              <a:gd name="connsiteX4" fmla="*/ 9144052 w 9153196"/>
              <a:gd name="connsiteY4" fmla="*/ 877824 h 1252536"/>
              <a:gd name="connsiteX5" fmla="*/ 9153196 w 9153196"/>
              <a:gd name="connsiteY5" fmla="*/ 0 h 1252536"/>
              <a:gd name="connsiteX6" fmla="*/ 52 w 9153196"/>
              <a:gd name="connsiteY6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52536"/>
              <a:gd name="connsiteX1" fmla="*/ 0 w 9153196"/>
              <a:gd name="connsiteY1" fmla="*/ 1252536 h 1252536"/>
              <a:gd name="connsiteX2" fmla="*/ 3620429 w 9153196"/>
              <a:gd name="connsiteY2" fmla="*/ 483524 h 1252536"/>
              <a:gd name="connsiteX3" fmla="*/ 9144052 w 9153196"/>
              <a:gd name="connsiteY3" fmla="*/ 877824 h 1252536"/>
              <a:gd name="connsiteX4" fmla="*/ 9153196 w 9153196"/>
              <a:gd name="connsiteY4" fmla="*/ 0 h 1252536"/>
              <a:gd name="connsiteX5" fmla="*/ 52 w 9153196"/>
              <a:gd name="connsiteY5" fmla="*/ 1284 h 1252536"/>
              <a:gd name="connsiteX0" fmla="*/ 52 w 9153196"/>
              <a:gd name="connsiteY0" fmla="*/ 1284 h 1279374"/>
              <a:gd name="connsiteX1" fmla="*/ 0 w 9153196"/>
              <a:gd name="connsiteY1" fmla="*/ 1252536 h 1279374"/>
              <a:gd name="connsiteX2" fmla="*/ 3620429 w 9153196"/>
              <a:gd name="connsiteY2" fmla="*/ 483524 h 1279374"/>
              <a:gd name="connsiteX3" fmla="*/ 9144052 w 9153196"/>
              <a:gd name="connsiteY3" fmla="*/ 877824 h 1279374"/>
              <a:gd name="connsiteX4" fmla="*/ 9153196 w 9153196"/>
              <a:gd name="connsiteY4" fmla="*/ 0 h 1279374"/>
              <a:gd name="connsiteX5" fmla="*/ 52 w 9153196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0429 w 9150620"/>
              <a:gd name="connsiteY2" fmla="*/ 48352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41211 w 9150620"/>
              <a:gd name="connsiteY2" fmla="*/ 459690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79374"/>
              <a:gd name="connsiteX1" fmla="*/ 0 w 9150620"/>
              <a:gd name="connsiteY1" fmla="*/ 1252536 h 1279374"/>
              <a:gd name="connsiteX2" fmla="*/ 3622738 w 9150620"/>
              <a:gd name="connsiteY2" fmla="*/ 425264 h 1279374"/>
              <a:gd name="connsiteX3" fmla="*/ 9144052 w 9150620"/>
              <a:gd name="connsiteY3" fmla="*/ 877824 h 1279374"/>
              <a:gd name="connsiteX4" fmla="*/ 9150620 w 9150620"/>
              <a:gd name="connsiteY4" fmla="*/ 0 h 1279374"/>
              <a:gd name="connsiteX5" fmla="*/ 52 w 9150620"/>
              <a:gd name="connsiteY5" fmla="*/ 1284 h 1279374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252536"/>
              <a:gd name="connsiteX1" fmla="*/ 0 w 9150620"/>
              <a:gd name="connsiteY1" fmla="*/ 1252536 h 1252536"/>
              <a:gd name="connsiteX2" fmla="*/ 3622738 w 9150620"/>
              <a:gd name="connsiteY2" fmla="*/ 425264 h 1252536"/>
              <a:gd name="connsiteX3" fmla="*/ 9144052 w 9150620"/>
              <a:gd name="connsiteY3" fmla="*/ 877824 h 1252536"/>
              <a:gd name="connsiteX4" fmla="*/ 9150620 w 9150620"/>
              <a:gd name="connsiteY4" fmla="*/ 0 h 1252536"/>
              <a:gd name="connsiteX5" fmla="*/ 52 w 9150620"/>
              <a:gd name="connsiteY5" fmla="*/ 1284 h 1252536"/>
              <a:gd name="connsiteX0" fmla="*/ 52 w 9150620"/>
              <a:gd name="connsiteY0" fmla="*/ 1284 h 1340282"/>
              <a:gd name="connsiteX1" fmla="*/ 0 w 9150620"/>
              <a:gd name="connsiteY1" fmla="*/ 1252536 h 1340282"/>
              <a:gd name="connsiteX2" fmla="*/ 3622738 w 9150620"/>
              <a:gd name="connsiteY2" fmla="*/ 425264 h 1340282"/>
              <a:gd name="connsiteX3" fmla="*/ 9144052 w 9150620"/>
              <a:gd name="connsiteY3" fmla="*/ 877824 h 1340282"/>
              <a:gd name="connsiteX4" fmla="*/ 9150620 w 9150620"/>
              <a:gd name="connsiteY4" fmla="*/ 0 h 1340282"/>
              <a:gd name="connsiteX5" fmla="*/ 52 w 9150620"/>
              <a:gd name="connsiteY5" fmla="*/ 1284 h 1340282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  <a:gd name="connsiteX0" fmla="*/ 52 w 9150620"/>
              <a:gd name="connsiteY0" fmla="*/ 1284 h 1470041"/>
              <a:gd name="connsiteX1" fmla="*/ 0 w 9150620"/>
              <a:gd name="connsiteY1" fmla="*/ 1252536 h 1470041"/>
              <a:gd name="connsiteX2" fmla="*/ 3622738 w 9150620"/>
              <a:gd name="connsiteY2" fmla="*/ 425264 h 1470041"/>
              <a:gd name="connsiteX3" fmla="*/ 9144052 w 9150620"/>
              <a:gd name="connsiteY3" fmla="*/ 877824 h 1470041"/>
              <a:gd name="connsiteX4" fmla="*/ 9150620 w 9150620"/>
              <a:gd name="connsiteY4" fmla="*/ 0 h 1470041"/>
              <a:gd name="connsiteX5" fmla="*/ 52 w 9150620"/>
              <a:gd name="connsiteY5" fmla="*/ 1284 h 147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50620" h="1470041">
                <a:moveTo>
                  <a:pt x="52" y="1284"/>
                </a:moveTo>
                <a:cubicBezTo>
                  <a:pt x="35" y="491948"/>
                  <a:pt x="17" y="761872"/>
                  <a:pt x="0" y="1252536"/>
                </a:cubicBezTo>
                <a:cubicBezTo>
                  <a:pt x="304800" y="1097088"/>
                  <a:pt x="1803165" y="328826"/>
                  <a:pt x="3622738" y="425264"/>
                </a:cubicBezTo>
                <a:cubicBezTo>
                  <a:pt x="5442311" y="521702"/>
                  <a:pt x="6970396" y="1470041"/>
                  <a:pt x="9144052" y="877824"/>
                </a:cubicBezTo>
                <a:cubicBezTo>
                  <a:pt x="9146241" y="585216"/>
                  <a:pt x="9148431" y="292608"/>
                  <a:pt x="9150620" y="0"/>
                </a:cubicBez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Freeform 5"/>
          <p:cNvSpPr/>
          <p:nvPr/>
        </p:nvSpPr>
        <p:spPr bwMode="invGray">
          <a:xfrm>
            <a:off x="-69" y="-1972"/>
            <a:ext cx="12192069" cy="1094171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763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763284 h 1481136"/>
              <a:gd name="connsiteX0" fmla="*/ 52 w 9153196"/>
              <a:gd name="connsiteY0" fmla="*/ 1284 h 719136"/>
              <a:gd name="connsiteX1" fmla="*/ 0 w 9153196"/>
              <a:gd name="connsiteY1" fmla="*/ 719136 h 719136"/>
              <a:gd name="connsiteX2" fmla="*/ 2980996 w 9153196"/>
              <a:gd name="connsiteY2" fmla="*/ 198120 h 719136"/>
              <a:gd name="connsiteX3" fmla="*/ 6739180 w 9153196"/>
              <a:gd name="connsiteY3" fmla="*/ 554736 h 719136"/>
              <a:gd name="connsiteX4" fmla="*/ 9144052 w 9153196"/>
              <a:gd name="connsiteY4" fmla="*/ 344424 h 719136"/>
              <a:gd name="connsiteX5" fmla="*/ 9153196 w 9153196"/>
              <a:gd name="connsiteY5" fmla="*/ 0 h 719136"/>
              <a:gd name="connsiteX6" fmla="*/ 52 w 9153196"/>
              <a:gd name="connsiteY6" fmla="*/ 1284 h 719136"/>
              <a:gd name="connsiteX0" fmla="*/ 17 w 9162305"/>
              <a:gd name="connsiteY0" fmla="*/ 0 h 775764"/>
              <a:gd name="connsiteX1" fmla="*/ 9109 w 9162305"/>
              <a:gd name="connsiteY1" fmla="*/ 775764 h 775764"/>
              <a:gd name="connsiteX2" fmla="*/ 2990105 w 9162305"/>
              <a:gd name="connsiteY2" fmla="*/ 254748 h 775764"/>
              <a:gd name="connsiteX3" fmla="*/ 6748289 w 9162305"/>
              <a:gd name="connsiteY3" fmla="*/ 611364 h 775764"/>
              <a:gd name="connsiteX4" fmla="*/ 9153161 w 9162305"/>
              <a:gd name="connsiteY4" fmla="*/ 401052 h 775764"/>
              <a:gd name="connsiteX5" fmla="*/ 9162305 w 9162305"/>
              <a:gd name="connsiteY5" fmla="*/ 56628 h 775764"/>
              <a:gd name="connsiteX6" fmla="*/ 17 w 9162305"/>
              <a:gd name="connsiteY6" fmla="*/ 0 h 775764"/>
              <a:gd name="connsiteX0" fmla="*/ 17 w 9162305"/>
              <a:gd name="connsiteY0" fmla="*/ 0 h 821484"/>
              <a:gd name="connsiteX1" fmla="*/ 9109 w 9162305"/>
              <a:gd name="connsiteY1" fmla="*/ 821484 h 821484"/>
              <a:gd name="connsiteX2" fmla="*/ 2990105 w 9162305"/>
              <a:gd name="connsiteY2" fmla="*/ 300468 h 821484"/>
              <a:gd name="connsiteX3" fmla="*/ 6748289 w 9162305"/>
              <a:gd name="connsiteY3" fmla="*/ 657084 h 821484"/>
              <a:gd name="connsiteX4" fmla="*/ 9153161 w 9162305"/>
              <a:gd name="connsiteY4" fmla="*/ 446772 h 821484"/>
              <a:gd name="connsiteX5" fmla="*/ 9162305 w 9162305"/>
              <a:gd name="connsiteY5" fmla="*/ 102348 h 821484"/>
              <a:gd name="connsiteX6" fmla="*/ 17 w 9162305"/>
              <a:gd name="connsiteY6" fmla="*/ 0 h 821484"/>
              <a:gd name="connsiteX0" fmla="*/ 17 w 9162305"/>
              <a:gd name="connsiteY0" fmla="*/ 0 h 848916"/>
              <a:gd name="connsiteX1" fmla="*/ 9109 w 9162305"/>
              <a:gd name="connsiteY1" fmla="*/ 848916 h 848916"/>
              <a:gd name="connsiteX2" fmla="*/ 2990105 w 9162305"/>
              <a:gd name="connsiteY2" fmla="*/ 327900 h 848916"/>
              <a:gd name="connsiteX3" fmla="*/ 6748289 w 9162305"/>
              <a:gd name="connsiteY3" fmla="*/ 684516 h 848916"/>
              <a:gd name="connsiteX4" fmla="*/ 9153161 w 9162305"/>
              <a:gd name="connsiteY4" fmla="*/ 474204 h 848916"/>
              <a:gd name="connsiteX5" fmla="*/ 9162305 w 9162305"/>
              <a:gd name="connsiteY5" fmla="*/ 129780 h 848916"/>
              <a:gd name="connsiteX6" fmla="*/ 17 w 9162305"/>
              <a:gd name="connsiteY6" fmla="*/ 0 h 848916"/>
              <a:gd name="connsiteX0" fmla="*/ 17 w 9171449"/>
              <a:gd name="connsiteY0" fmla="*/ 0 h 864156"/>
              <a:gd name="connsiteX1" fmla="*/ 18253 w 9171449"/>
              <a:gd name="connsiteY1" fmla="*/ 864156 h 864156"/>
              <a:gd name="connsiteX2" fmla="*/ 2999249 w 9171449"/>
              <a:gd name="connsiteY2" fmla="*/ 343140 h 864156"/>
              <a:gd name="connsiteX3" fmla="*/ 6757433 w 9171449"/>
              <a:gd name="connsiteY3" fmla="*/ 699756 h 864156"/>
              <a:gd name="connsiteX4" fmla="*/ 9162305 w 9171449"/>
              <a:gd name="connsiteY4" fmla="*/ 489444 h 864156"/>
              <a:gd name="connsiteX5" fmla="*/ 9171449 w 9171449"/>
              <a:gd name="connsiteY5" fmla="*/ 145020 h 864156"/>
              <a:gd name="connsiteX6" fmla="*/ 17 w 9171449"/>
              <a:gd name="connsiteY6" fmla="*/ 0 h 864156"/>
              <a:gd name="connsiteX0" fmla="*/ 17 w 9189737"/>
              <a:gd name="connsiteY0" fmla="*/ 0 h 952548"/>
              <a:gd name="connsiteX1" fmla="*/ 36541 w 9189737"/>
              <a:gd name="connsiteY1" fmla="*/ 952548 h 952548"/>
              <a:gd name="connsiteX2" fmla="*/ 3017537 w 9189737"/>
              <a:gd name="connsiteY2" fmla="*/ 431532 h 952548"/>
              <a:gd name="connsiteX3" fmla="*/ 6775721 w 9189737"/>
              <a:gd name="connsiteY3" fmla="*/ 788148 h 952548"/>
              <a:gd name="connsiteX4" fmla="*/ 9180593 w 9189737"/>
              <a:gd name="connsiteY4" fmla="*/ 577836 h 952548"/>
              <a:gd name="connsiteX5" fmla="*/ 9189737 w 9189737"/>
              <a:gd name="connsiteY5" fmla="*/ 233412 h 952548"/>
              <a:gd name="connsiteX6" fmla="*/ 17 w 9189737"/>
              <a:gd name="connsiteY6" fmla="*/ 0 h 952548"/>
              <a:gd name="connsiteX0" fmla="*/ 17 w 9171449"/>
              <a:gd name="connsiteY0" fmla="*/ 0 h 909876"/>
              <a:gd name="connsiteX1" fmla="*/ 18253 w 9171449"/>
              <a:gd name="connsiteY1" fmla="*/ 909876 h 909876"/>
              <a:gd name="connsiteX2" fmla="*/ 2999249 w 9171449"/>
              <a:gd name="connsiteY2" fmla="*/ 388860 h 909876"/>
              <a:gd name="connsiteX3" fmla="*/ 6757433 w 9171449"/>
              <a:gd name="connsiteY3" fmla="*/ 745476 h 909876"/>
              <a:gd name="connsiteX4" fmla="*/ 9162305 w 9171449"/>
              <a:gd name="connsiteY4" fmla="*/ 535164 h 909876"/>
              <a:gd name="connsiteX5" fmla="*/ 9171449 w 9171449"/>
              <a:gd name="connsiteY5" fmla="*/ 190740 h 909876"/>
              <a:gd name="connsiteX6" fmla="*/ 17 w 9171449"/>
              <a:gd name="connsiteY6" fmla="*/ 0 h 909876"/>
              <a:gd name="connsiteX0" fmla="*/ 17 w 9180593"/>
              <a:gd name="connsiteY0" fmla="*/ 13476 h 923352"/>
              <a:gd name="connsiteX1" fmla="*/ 18253 w 9180593"/>
              <a:gd name="connsiteY1" fmla="*/ 923352 h 923352"/>
              <a:gd name="connsiteX2" fmla="*/ 2999249 w 9180593"/>
              <a:gd name="connsiteY2" fmla="*/ 402336 h 923352"/>
              <a:gd name="connsiteX3" fmla="*/ 6757433 w 9180593"/>
              <a:gd name="connsiteY3" fmla="*/ 758952 h 923352"/>
              <a:gd name="connsiteX4" fmla="*/ 9162305 w 9180593"/>
              <a:gd name="connsiteY4" fmla="*/ 548640 h 923352"/>
              <a:gd name="connsiteX5" fmla="*/ 9180593 w 9180593"/>
              <a:gd name="connsiteY5" fmla="*/ 0 h 923352"/>
              <a:gd name="connsiteX6" fmla="*/ 17 w 9180593"/>
              <a:gd name="connsiteY6" fmla="*/ 13476 h 923352"/>
              <a:gd name="connsiteX0" fmla="*/ 17 w 9189737"/>
              <a:gd name="connsiteY0" fmla="*/ 0 h 909876"/>
              <a:gd name="connsiteX1" fmla="*/ 18253 w 9189737"/>
              <a:gd name="connsiteY1" fmla="*/ 909876 h 909876"/>
              <a:gd name="connsiteX2" fmla="*/ 2999249 w 9189737"/>
              <a:gd name="connsiteY2" fmla="*/ 388860 h 909876"/>
              <a:gd name="connsiteX3" fmla="*/ 6757433 w 9189737"/>
              <a:gd name="connsiteY3" fmla="*/ 745476 h 909876"/>
              <a:gd name="connsiteX4" fmla="*/ 9162305 w 9189737"/>
              <a:gd name="connsiteY4" fmla="*/ 535164 h 909876"/>
              <a:gd name="connsiteX5" fmla="*/ 9189737 w 9189737"/>
              <a:gd name="connsiteY5" fmla="*/ 10908 h 909876"/>
              <a:gd name="connsiteX6" fmla="*/ 17 w 9189737"/>
              <a:gd name="connsiteY6" fmla="*/ 0 h 909876"/>
              <a:gd name="connsiteX0" fmla="*/ 0 w 9189720"/>
              <a:gd name="connsiteY0" fmla="*/ 0 h 909876"/>
              <a:gd name="connsiteX1" fmla="*/ 18236 w 9189720"/>
              <a:gd name="connsiteY1" fmla="*/ 909876 h 909876"/>
              <a:gd name="connsiteX2" fmla="*/ 2999232 w 9189720"/>
              <a:gd name="connsiteY2" fmla="*/ 388860 h 909876"/>
              <a:gd name="connsiteX3" fmla="*/ 6757416 w 9189720"/>
              <a:gd name="connsiteY3" fmla="*/ 745476 h 909876"/>
              <a:gd name="connsiteX4" fmla="*/ 9162288 w 9189720"/>
              <a:gd name="connsiteY4" fmla="*/ 535164 h 909876"/>
              <a:gd name="connsiteX5" fmla="*/ 9189720 w 9189720"/>
              <a:gd name="connsiteY5" fmla="*/ 10908 h 909876"/>
              <a:gd name="connsiteX6" fmla="*/ 0 w 9189720"/>
              <a:gd name="connsiteY6" fmla="*/ 0 h 909876"/>
              <a:gd name="connsiteX0" fmla="*/ 0 w 9162288"/>
              <a:gd name="connsiteY0" fmla="*/ 1971 h 911847"/>
              <a:gd name="connsiteX1" fmla="*/ 18236 w 9162288"/>
              <a:gd name="connsiteY1" fmla="*/ 911847 h 911847"/>
              <a:gd name="connsiteX2" fmla="*/ 2999232 w 9162288"/>
              <a:gd name="connsiteY2" fmla="*/ 390831 h 911847"/>
              <a:gd name="connsiteX3" fmla="*/ 6757416 w 9162288"/>
              <a:gd name="connsiteY3" fmla="*/ 747447 h 911847"/>
              <a:gd name="connsiteX4" fmla="*/ 9162288 w 9162288"/>
              <a:gd name="connsiteY4" fmla="*/ 537135 h 911847"/>
              <a:gd name="connsiteX5" fmla="*/ 9161386 w 9162288"/>
              <a:gd name="connsiteY5" fmla="*/ 0 h 911847"/>
              <a:gd name="connsiteX6" fmla="*/ 0 w 9162288"/>
              <a:gd name="connsiteY6" fmla="*/ 1971 h 911847"/>
              <a:gd name="connsiteX0" fmla="*/ 20401 w 9144052"/>
              <a:gd name="connsiteY0" fmla="*/ 32880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0401 w 9144052"/>
              <a:gd name="connsiteY6" fmla="*/ 32880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6739180 w 9144052"/>
              <a:gd name="connsiteY3" fmla="*/ 747447 h 911847"/>
              <a:gd name="connsiteX4" fmla="*/ 9144052 w 9144052"/>
              <a:gd name="connsiteY4" fmla="*/ 537135 h 911847"/>
              <a:gd name="connsiteX5" fmla="*/ 9143150 w 9144052"/>
              <a:gd name="connsiteY5" fmla="*/ 0 h 911847"/>
              <a:gd name="connsiteX6" fmla="*/ 2371 w 9144052"/>
              <a:gd name="connsiteY6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2980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911847"/>
              <a:gd name="connsiteX1" fmla="*/ 0 w 9144052"/>
              <a:gd name="connsiteY1" fmla="*/ 911847 h 911847"/>
              <a:gd name="connsiteX2" fmla="*/ 3361996 w 9144052"/>
              <a:gd name="connsiteY2" fmla="*/ 390831 h 911847"/>
              <a:gd name="connsiteX3" fmla="*/ 9144052 w 9144052"/>
              <a:gd name="connsiteY3" fmla="*/ 537135 h 911847"/>
              <a:gd name="connsiteX4" fmla="*/ 9143150 w 9144052"/>
              <a:gd name="connsiteY4" fmla="*/ 0 h 911847"/>
              <a:gd name="connsiteX5" fmla="*/ 2371 w 9144052"/>
              <a:gd name="connsiteY5" fmla="*/ 1971 h 911847"/>
              <a:gd name="connsiteX0" fmla="*/ 2371 w 9144052"/>
              <a:gd name="connsiteY0" fmla="*/ 1971 h 1193400"/>
              <a:gd name="connsiteX1" fmla="*/ 0 w 9144052"/>
              <a:gd name="connsiteY1" fmla="*/ 911847 h 1193400"/>
              <a:gd name="connsiteX2" fmla="*/ 3361996 w 9144052"/>
              <a:gd name="connsiteY2" fmla="*/ 390831 h 1193400"/>
              <a:gd name="connsiteX3" fmla="*/ 9144052 w 9144052"/>
              <a:gd name="connsiteY3" fmla="*/ 537135 h 1193400"/>
              <a:gd name="connsiteX4" fmla="*/ 9143150 w 9144052"/>
              <a:gd name="connsiteY4" fmla="*/ 0 h 1193400"/>
              <a:gd name="connsiteX5" fmla="*/ 2371 w 9144052"/>
              <a:gd name="connsiteY5" fmla="*/ 1971 h 1193400"/>
              <a:gd name="connsiteX0" fmla="*/ 2371 w 9144052"/>
              <a:gd name="connsiteY0" fmla="*/ 1971 h 1125725"/>
              <a:gd name="connsiteX1" fmla="*/ 0 w 9144052"/>
              <a:gd name="connsiteY1" fmla="*/ 911847 h 1125725"/>
              <a:gd name="connsiteX2" fmla="*/ 3361996 w 9144052"/>
              <a:gd name="connsiteY2" fmla="*/ 390831 h 1125725"/>
              <a:gd name="connsiteX3" fmla="*/ 9144052 w 9144052"/>
              <a:gd name="connsiteY3" fmla="*/ 537135 h 1125725"/>
              <a:gd name="connsiteX4" fmla="*/ 9143150 w 9144052"/>
              <a:gd name="connsiteY4" fmla="*/ 0 h 1125725"/>
              <a:gd name="connsiteX5" fmla="*/ 2371 w 9144052"/>
              <a:gd name="connsiteY5" fmla="*/ 1971 h 1125725"/>
              <a:gd name="connsiteX0" fmla="*/ 2371 w 9144052"/>
              <a:gd name="connsiteY0" fmla="*/ 1971 h 1244834"/>
              <a:gd name="connsiteX1" fmla="*/ 0 w 9144052"/>
              <a:gd name="connsiteY1" fmla="*/ 911847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863120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61996 w 9144052"/>
              <a:gd name="connsiteY2" fmla="*/ 390831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3435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44834"/>
              <a:gd name="connsiteX1" fmla="*/ 0 w 9144052"/>
              <a:gd name="connsiteY1" fmla="*/ 749425 h 1244834"/>
              <a:gd name="connsiteX2" fmla="*/ 3114923 w 9144052"/>
              <a:gd name="connsiteY2" fmla="*/ 315034 h 1244834"/>
              <a:gd name="connsiteX3" fmla="*/ 9144052 w 9144052"/>
              <a:gd name="connsiteY3" fmla="*/ 537135 h 1244834"/>
              <a:gd name="connsiteX4" fmla="*/ 9143150 w 9144052"/>
              <a:gd name="connsiteY4" fmla="*/ 0 h 1244834"/>
              <a:gd name="connsiteX5" fmla="*/ 2371 w 9144052"/>
              <a:gd name="connsiteY5" fmla="*/ 1971 h 1244834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  <a:gd name="connsiteX0" fmla="*/ 2371 w 9144052"/>
              <a:gd name="connsiteY0" fmla="*/ 1971 h 1282732"/>
              <a:gd name="connsiteX1" fmla="*/ 0 w 9144052"/>
              <a:gd name="connsiteY1" fmla="*/ 749425 h 1282732"/>
              <a:gd name="connsiteX2" fmla="*/ 3114923 w 9144052"/>
              <a:gd name="connsiteY2" fmla="*/ 315034 h 1282732"/>
              <a:gd name="connsiteX3" fmla="*/ 9144052 w 9144052"/>
              <a:gd name="connsiteY3" fmla="*/ 537135 h 1282732"/>
              <a:gd name="connsiteX4" fmla="*/ 9143150 w 9144052"/>
              <a:gd name="connsiteY4" fmla="*/ 0 h 1282732"/>
              <a:gd name="connsiteX5" fmla="*/ 2371 w 9144052"/>
              <a:gd name="connsiteY5" fmla="*/ 1971 h 1282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44052" h="1282732">
                <a:moveTo>
                  <a:pt x="2371" y="1971"/>
                </a:moveTo>
                <a:cubicBezTo>
                  <a:pt x="1581" y="305263"/>
                  <a:pt x="790" y="446133"/>
                  <a:pt x="0" y="749425"/>
                </a:cubicBezTo>
                <a:cubicBezTo>
                  <a:pt x="414528" y="587881"/>
                  <a:pt x="1394642" y="355830"/>
                  <a:pt x="3114923" y="315034"/>
                </a:cubicBezTo>
                <a:cubicBezTo>
                  <a:pt x="4835204" y="274238"/>
                  <a:pt x="7500499" y="1282732"/>
                  <a:pt x="9144052" y="537135"/>
                </a:cubicBezTo>
                <a:cubicBezTo>
                  <a:pt x="9143751" y="358090"/>
                  <a:pt x="9143451" y="179045"/>
                  <a:pt x="9143150" y="0"/>
                </a:cubicBezTo>
                <a:lnTo>
                  <a:pt x="2371" y="197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646176" y="813816"/>
            <a:ext cx="109728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36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87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5" name="Group 4"/>
          <p:cNvGrpSpPr/>
          <p:nvPr/>
        </p:nvGrpSpPr>
        <p:grpSpPr bwMode="invGray">
          <a:xfrm>
            <a:off x="-69" y="-1972"/>
            <a:ext cx="12200896" cy="1283795"/>
            <a:chOff x="-52" y="-1972"/>
            <a:chExt cx="9150672" cy="1283795"/>
          </a:xfrm>
        </p:grpSpPr>
        <p:sp>
          <p:nvSpPr>
            <p:cNvPr id="6" name="Freeform 5"/>
            <p:cNvSpPr/>
            <p:nvPr userDrawn="1"/>
          </p:nvSpPr>
          <p:spPr bwMode="invGray">
            <a:xfrm>
              <a:off x="0" y="1"/>
              <a:ext cx="9150620" cy="128182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50620" h="1470041">
                  <a:moveTo>
                    <a:pt x="52" y="1284"/>
                  </a:moveTo>
                  <a:cubicBezTo>
                    <a:pt x="35" y="491948"/>
                    <a:pt x="17" y="761872"/>
                    <a:pt x="0" y="1252536"/>
                  </a:cubicBezTo>
                  <a:cubicBezTo>
                    <a:pt x="304800" y="1097088"/>
                    <a:pt x="1803165" y="328826"/>
                    <a:pt x="3622738" y="425264"/>
                  </a:cubicBezTo>
                  <a:cubicBezTo>
                    <a:pt x="5442311" y="521702"/>
                    <a:pt x="6970396" y="1470041"/>
                    <a:pt x="9144052" y="877824"/>
                  </a:cubicBezTo>
                  <a:cubicBezTo>
                    <a:pt x="9146241" y="585216"/>
                    <a:pt x="9148431" y="292608"/>
                    <a:pt x="9150620" y="0"/>
                  </a:cubicBezTo>
                  <a:lnTo>
                    <a:pt x="5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7" name="Freeform 6"/>
            <p:cNvSpPr/>
            <p:nvPr userDrawn="1"/>
          </p:nvSpPr>
          <p:spPr bwMode="invGray">
            <a:xfrm>
              <a:off x="-52" y="-1972"/>
              <a:ext cx="9144052" cy="109417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4052" h="1282732">
                  <a:moveTo>
                    <a:pt x="2371" y="1971"/>
                  </a:moveTo>
                  <a:cubicBezTo>
                    <a:pt x="1581" y="305263"/>
                    <a:pt x="790" y="446133"/>
                    <a:pt x="0" y="749425"/>
                  </a:cubicBezTo>
                  <a:cubicBezTo>
                    <a:pt x="414528" y="587881"/>
                    <a:pt x="1394642" y="355830"/>
                    <a:pt x="3114923" y="315034"/>
                  </a:cubicBezTo>
                  <a:cubicBezTo>
                    <a:pt x="4835204" y="274238"/>
                    <a:pt x="7500499" y="1282732"/>
                    <a:pt x="9144052" y="537135"/>
                  </a:cubicBezTo>
                  <a:cubicBezTo>
                    <a:pt x="9143751" y="358090"/>
                    <a:pt x="9143451" y="179045"/>
                    <a:pt x="9143150" y="0"/>
                  </a:cubicBezTo>
                  <a:lnTo>
                    <a:pt x="2371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8" name="Oval 7"/>
          <p:cNvSpPr/>
          <p:nvPr/>
        </p:nvSpPr>
        <p:spPr bwMode="gray">
          <a:xfrm>
            <a:off x="10765536" y="384048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9997440" y="429768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280416" y="210312"/>
            <a:ext cx="1109472" cy="832104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6293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207007" y="273050"/>
            <a:ext cx="10375392" cy="950976"/>
          </a:xfr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lang="en-US" sz="2400" b="1" kern="120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7072" y="1371600"/>
            <a:ext cx="6815667" cy="475488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16" y="1362456"/>
            <a:ext cx="3425952" cy="476402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70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7010400" y="987552"/>
            <a:ext cx="4974336" cy="795528"/>
          </a:xfrm>
        </p:spPr>
        <p:txBody>
          <a:bodyPr anchor="b"/>
          <a:lstStyle>
            <a:lvl1pPr algn="l"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707136" y="1216152"/>
            <a:ext cx="6193536" cy="4645152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34784" y="1901952"/>
            <a:ext cx="4949952" cy="17556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219200" y="6537960"/>
            <a:ext cx="2844800" cy="246888"/>
          </a:xfrm>
        </p:spPr>
        <p:txBody>
          <a:bodyPr/>
          <a:lstStyle/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 bwMode="invGray">
          <a:xfrm rot="16200000">
            <a:off x="-2709598" y="2703653"/>
            <a:ext cx="6891618" cy="1472419"/>
            <a:chOff x="-18448" y="-1967"/>
            <a:chExt cx="9176991" cy="1292024"/>
          </a:xfrm>
        </p:grpSpPr>
        <p:sp>
          <p:nvSpPr>
            <p:cNvPr id="9" name="Freeform 8"/>
            <p:cNvSpPr/>
            <p:nvPr userDrawn="1"/>
          </p:nvSpPr>
          <p:spPr bwMode="invGray">
            <a:xfrm>
              <a:off x="-18448" y="5"/>
              <a:ext cx="9176991" cy="1290052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80996 w 9153196"/>
                <a:gd name="connsiteY2" fmla="*/ 96012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106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739180 w 9153196"/>
                <a:gd name="connsiteY3" fmla="*/ 13167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12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1284 h 1862136"/>
                <a:gd name="connsiteX0" fmla="*/ 52 w 9153196"/>
                <a:gd name="connsiteY0" fmla="*/ 610884 h 1862136"/>
                <a:gd name="connsiteX1" fmla="*/ 0 w 9153196"/>
                <a:gd name="connsiteY1" fmla="*/ 1862136 h 1862136"/>
                <a:gd name="connsiteX2" fmla="*/ 2999284 w 9153196"/>
                <a:gd name="connsiteY2" fmla="*/ 1051560 h 1862136"/>
                <a:gd name="connsiteX3" fmla="*/ 6281980 w 9153196"/>
                <a:gd name="connsiteY3" fmla="*/ 1469136 h 1862136"/>
                <a:gd name="connsiteX4" fmla="*/ 9144052 w 9153196"/>
                <a:gd name="connsiteY4" fmla="*/ 1487424 h 1862136"/>
                <a:gd name="connsiteX5" fmla="*/ 9153196 w 9153196"/>
                <a:gd name="connsiteY5" fmla="*/ 0 h 1862136"/>
                <a:gd name="connsiteX6" fmla="*/ 52 w 9153196"/>
                <a:gd name="connsiteY6" fmla="*/ 610884 h 18621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2999284 w 9153196"/>
                <a:gd name="connsiteY2" fmla="*/ 441960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0108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6281980 w 9153196"/>
                <a:gd name="connsiteY3" fmla="*/ 859536 h 1252536"/>
                <a:gd name="connsiteX4" fmla="*/ 9144052 w 9153196"/>
                <a:gd name="connsiteY4" fmla="*/ 877824 h 1252536"/>
                <a:gd name="connsiteX5" fmla="*/ 9153196 w 9153196"/>
                <a:gd name="connsiteY5" fmla="*/ 0 h 1252536"/>
                <a:gd name="connsiteX6" fmla="*/ 52 w 9153196"/>
                <a:gd name="connsiteY6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52536"/>
                <a:gd name="connsiteX1" fmla="*/ 0 w 9153196"/>
                <a:gd name="connsiteY1" fmla="*/ 1252536 h 1252536"/>
                <a:gd name="connsiteX2" fmla="*/ 3620429 w 9153196"/>
                <a:gd name="connsiteY2" fmla="*/ 483524 h 1252536"/>
                <a:gd name="connsiteX3" fmla="*/ 9144052 w 9153196"/>
                <a:gd name="connsiteY3" fmla="*/ 877824 h 1252536"/>
                <a:gd name="connsiteX4" fmla="*/ 9153196 w 9153196"/>
                <a:gd name="connsiteY4" fmla="*/ 0 h 1252536"/>
                <a:gd name="connsiteX5" fmla="*/ 52 w 9153196"/>
                <a:gd name="connsiteY5" fmla="*/ 1284 h 1252536"/>
                <a:gd name="connsiteX0" fmla="*/ 52 w 9153196"/>
                <a:gd name="connsiteY0" fmla="*/ 1284 h 1279374"/>
                <a:gd name="connsiteX1" fmla="*/ 0 w 9153196"/>
                <a:gd name="connsiteY1" fmla="*/ 1252536 h 1279374"/>
                <a:gd name="connsiteX2" fmla="*/ 3620429 w 9153196"/>
                <a:gd name="connsiteY2" fmla="*/ 483524 h 1279374"/>
                <a:gd name="connsiteX3" fmla="*/ 9144052 w 9153196"/>
                <a:gd name="connsiteY3" fmla="*/ 877824 h 1279374"/>
                <a:gd name="connsiteX4" fmla="*/ 9153196 w 9153196"/>
                <a:gd name="connsiteY4" fmla="*/ 0 h 1279374"/>
                <a:gd name="connsiteX5" fmla="*/ 52 w 9153196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0429 w 9150620"/>
                <a:gd name="connsiteY2" fmla="*/ 48352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41211 w 9150620"/>
                <a:gd name="connsiteY2" fmla="*/ 459690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79374"/>
                <a:gd name="connsiteX1" fmla="*/ 0 w 9150620"/>
                <a:gd name="connsiteY1" fmla="*/ 1252536 h 1279374"/>
                <a:gd name="connsiteX2" fmla="*/ 3622738 w 9150620"/>
                <a:gd name="connsiteY2" fmla="*/ 425264 h 1279374"/>
                <a:gd name="connsiteX3" fmla="*/ 9144052 w 9150620"/>
                <a:gd name="connsiteY3" fmla="*/ 877824 h 1279374"/>
                <a:gd name="connsiteX4" fmla="*/ 9150620 w 9150620"/>
                <a:gd name="connsiteY4" fmla="*/ 0 h 1279374"/>
                <a:gd name="connsiteX5" fmla="*/ 52 w 9150620"/>
                <a:gd name="connsiteY5" fmla="*/ 1284 h 1279374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252536"/>
                <a:gd name="connsiteX1" fmla="*/ 0 w 9150620"/>
                <a:gd name="connsiteY1" fmla="*/ 1252536 h 1252536"/>
                <a:gd name="connsiteX2" fmla="*/ 3622738 w 9150620"/>
                <a:gd name="connsiteY2" fmla="*/ 425264 h 1252536"/>
                <a:gd name="connsiteX3" fmla="*/ 9144052 w 9150620"/>
                <a:gd name="connsiteY3" fmla="*/ 877824 h 1252536"/>
                <a:gd name="connsiteX4" fmla="*/ 9150620 w 9150620"/>
                <a:gd name="connsiteY4" fmla="*/ 0 h 1252536"/>
                <a:gd name="connsiteX5" fmla="*/ 52 w 9150620"/>
                <a:gd name="connsiteY5" fmla="*/ 1284 h 1252536"/>
                <a:gd name="connsiteX0" fmla="*/ 52 w 9150620"/>
                <a:gd name="connsiteY0" fmla="*/ 1284 h 1340282"/>
                <a:gd name="connsiteX1" fmla="*/ 0 w 9150620"/>
                <a:gd name="connsiteY1" fmla="*/ 1252536 h 1340282"/>
                <a:gd name="connsiteX2" fmla="*/ 3622738 w 9150620"/>
                <a:gd name="connsiteY2" fmla="*/ 425264 h 1340282"/>
                <a:gd name="connsiteX3" fmla="*/ 9144052 w 9150620"/>
                <a:gd name="connsiteY3" fmla="*/ 877824 h 1340282"/>
                <a:gd name="connsiteX4" fmla="*/ 9150620 w 9150620"/>
                <a:gd name="connsiteY4" fmla="*/ 0 h 1340282"/>
                <a:gd name="connsiteX5" fmla="*/ 52 w 9150620"/>
                <a:gd name="connsiteY5" fmla="*/ 1284 h 1340282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52 w 9150620"/>
                <a:gd name="connsiteY0" fmla="*/ 1284 h 1470041"/>
                <a:gd name="connsiteX1" fmla="*/ 0 w 9150620"/>
                <a:gd name="connsiteY1" fmla="*/ 1252536 h 1470041"/>
                <a:gd name="connsiteX2" fmla="*/ 3622738 w 9150620"/>
                <a:gd name="connsiteY2" fmla="*/ 425264 h 1470041"/>
                <a:gd name="connsiteX3" fmla="*/ 9144052 w 9150620"/>
                <a:gd name="connsiteY3" fmla="*/ 877824 h 1470041"/>
                <a:gd name="connsiteX4" fmla="*/ 9150620 w 9150620"/>
                <a:gd name="connsiteY4" fmla="*/ 0 h 1470041"/>
                <a:gd name="connsiteX5" fmla="*/ 52 w 9150620"/>
                <a:gd name="connsiteY5" fmla="*/ 1284 h 1470041"/>
                <a:gd name="connsiteX0" fmla="*/ 18502 w 9169070"/>
                <a:gd name="connsiteY0" fmla="*/ 1284 h 1489619"/>
                <a:gd name="connsiteX1" fmla="*/ 0 w 9169070"/>
                <a:gd name="connsiteY1" fmla="*/ 1489619 h 1489619"/>
                <a:gd name="connsiteX2" fmla="*/ 3641188 w 9169070"/>
                <a:gd name="connsiteY2" fmla="*/ 425264 h 1489619"/>
                <a:gd name="connsiteX3" fmla="*/ 9162502 w 9169070"/>
                <a:gd name="connsiteY3" fmla="*/ 877824 h 1489619"/>
                <a:gd name="connsiteX4" fmla="*/ 9169070 w 9169070"/>
                <a:gd name="connsiteY4" fmla="*/ 0 h 1489619"/>
                <a:gd name="connsiteX5" fmla="*/ 18502 w 9169070"/>
                <a:gd name="connsiteY5" fmla="*/ 1284 h 1489619"/>
                <a:gd name="connsiteX0" fmla="*/ 18502 w 9169070"/>
                <a:gd name="connsiteY0" fmla="*/ 1284 h 1654092"/>
                <a:gd name="connsiteX1" fmla="*/ 0 w 9169070"/>
                <a:gd name="connsiteY1" fmla="*/ 1489619 h 1654092"/>
                <a:gd name="connsiteX2" fmla="*/ 3641188 w 9169070"/>
                <a:gd name="connsiteY2" fmla="*/ 425264 h 1654092"/>
                <a:gd name="connsiteX3" fmla="*/ 9137904 w 9169070"/>
                <a:gd name="connsiteY3" fmla="*/ 1061874 h 1654092"/>
                <a:gd name="connsiteX4" fmla="*/ 9169070 w 9169070"/>
                <a:gd name="connsiteY4" fmla="*/ 0 h 1654092"/>
                <a:gd name="connsiteX5" fmla="*/ 18502 w 916907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41188 w 9176990"/>
                <a:gd name="connsiteY2" fmla="*/ 42526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687310 w 9176990"/>
                <a:gd name="connsiteY2" fmla="*/ 649870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0119 w 9176990"/>
                <a:gd name="connsiteY2" fmla="*/ 555828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654092"/>
                <a:gd name="connsiteX1" fmla="*/ 0 w 9176990"/>
                <a:gd name="connsiteY1" fmla="*/ 1489619 h 1654092"/>
                <a:gd name="connsiteX2" fmla="*/ 3209344 w 9176990"/>
                <a:gd name="connsiteY2" fmla="*/ 515274 h 1654092"/>
                <a:gd name="connsiteX3" fmla="*/ 9174801 w 9176990"/>
                <a:gd name="connsiteY3" fmla="*/ 1061875 h 1654092"/>
                <a:gd name="connsiteX4" fmla="*/ 9169070 w 9176990"/>
                <a:gd name="connsiteY4" fmla="*/ 0 h 1654092"/>
                <a:gd name="connsiteX5" fmla="*/ 18502 w 9176990"/>
                <a:gd name="connsiteY5" fmla="*/ 1284 h 1654092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95308 w 9176990"/>
                <a:gd name="connsiteY3" fmla="*/ 114570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1030952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734404 w 9176990"/>
                <a:gd name="connsiteY3" fmla="*/ 98104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267623 w 9176990"/>
                <a:gd name="connsiteY3" fmla="*/ 866290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  <a:gd name="connsiteX0" fmla="*/ 18502 w 9176990"/>
                <a:gd name="connsiteY0" fmla="*/ 1284 h 1489619"/>
                <a:gd name="connsiteX1" fmla="*/ 0 w 9176990"/>
                <a:gd name="connsiteY1" fmla="*/ 1489619 h 1489619"/>
                <a:gd name="connsiteX2" fmla="*/ 3209344 w 9176990"/>
                <a:gd name="connsiteY2" fmla="*/ 515274 h 1489619"/>
                <a:gd name="connsiteX3" fmla="*/ 6307596 w 9176990"/>
                <a:gd name="connsiteY3" fmla="*/ 941158 h 1489619"/>
                <a:gd name="connsiteX4" fmla="*/ 9174801 w 9176990"/>
                <a:gd name="connsiteY4" fmla="*/ 1061875 h 1489619"/>
                <a:gd name="connsiteX5" fmla="*/ 9169070 w 9176990"/>
                <a:gd name="connsiteY5" fmla="*/ 0 h 1489619"/>
                <a:gd name="connsiteX6" fmla="*/ 18502 w 9176990"/>
                <a:gd name="connsiteY6" fmla="*/ 1284 h 1489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76990" h="1489619">
                  <a:moveTo>
                    <a:pt x="18502" y="1284"/>
                  </a:moveTo>
                  <a:cubicBezTo>
                    <a:pt x="18485" y="491948"/>
                    <a:pt x="17" y="998955"/>
                    <a:pt x="0" y="1489619"/>
                  </a:cubicBezTo>
                  <a:cubicBezTo>
                    <a:pt x="304800" y="1334171"/>
                    <a:pt x="2076793" y="572593"/>
                    <a:pt x="3209344" y="515274"/>
                  </a:cubicBezTo>
                  <a:cubicBezTo>
                    <a:pt x="4341895" y="457955"/>
                    <a:pt x="5743827" y="772070"/>
                    <a:pt x="6307596" y="941158"/>
                  </a:cubicBezTo>
                  <a:cubicBezTo>
                    <a:pt x="6871365" y="1110246"/>
                    <a:pt x="8191884" y="1377605"/>
                    <a:pt x="9174801" y="1061875"/>
                  </a:cubicBezTo>
                  <a:cubicBezTo>
                    <a:pt x="9176990" y="769267"/>
                    <a:pt x="9166881" y="292608"/>
                    <a:pt x="9169070" y="0"/>
                  </a:cubicBezTo>
                  <a:lnTo>
                    <a:pt x="18502" y="1284"/>
                  </a:lnTo>
                  <a:close/>
                </a:path>
              </a:pathLst>
            </a:custGeom>
            <a:solidFill>
              <a:schemeClr val="accent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invGray">
            <a:xfrm>
              <a:off x="1533" y="-1967"/>
              <a:ext cx="9149091" cy="1266391"/>
            </a:xfrm>
            <a:custGeom>
              <a:avLst/>
              <a:gdLst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630680"/>
                <a:gd name="connsiteX1" fmla="*/ 18288 w 9153144"/>
                <a:gd name="connsiteY1" fmla="*/ 1472184 h 1630680"/>
                <a:gd name="connsiteX2" fmla="*/ 2980944 w 9153144"/>
                <a:gd name="connsiteY2" fmla="*/ 960120 h 1630680"/>
                <a:gd name="connsiteX3" fmla="*/ 7114032 w 9153144"/>
                <a:gd name="connsiteY3" fmla="*/ 1353312 h 1630680"/>
                <a:gd name="connsiteX4" fmla="*/ 9144000 w 9153144"/>
                <a:gd name="connsiteY4" fmla="*/ 1106424 h 1630680"/>
                <a:gd name="connsiteX5" fmla="*/ 9153144 w 9153144"/>
                <a:gd name="connsiteY5" fmla="*/ 0 h 1630680"/>
                <a:gd name="connsiteX6" fmla="*/ 0 w 9153144"/>
                <a:gd name="connsiteY6" fmla="*/ 9144 h 1630680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7114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3032 w 9153144"/>
                <a:gd name="connsiteY3" fmla="*/ 1353312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0 w 9153144"/>
                <a:gd name="connsiteY0" fmla="*/ 9144 h 1472184"/>
                <a:gd name="connsiteX1" fmla="*/ 18288 w 9153144"/>
                <a:gd name="connsiteY1" fmla="*/ 1472184 h 1472184"/>
                <a:gd name="connsiteX2" fmla="*/ 2980944 w 9153144"/>
                <a:gd name="connsiteY2" fmla="*/ 960120 h 1472184"/>
                <a:gd name="connsiteX3" fmla="*/ 6739128 w 9153144"/>
                <a:gd name="connsiteY3" fmla="*/ 1316736 h 1472184"/>
                <a:gd name="connsiteX4" fmla="*/ 9144000 w 9153144"/>
                <a:gd name="connsiteY4" fmla="*/ 1106424 h 1472184"/>
                <a:gd name="connsiteX5" fmla="*/ 9153144 w 9153144"/>
                <a:gd name="connsiteY5" fmla="*/ 0 h 1472184"/>
                <a:gd name="connsiteX6" fmla="*/ 0 w 9153144"/>
                <a:gd name="connsiteY6" fmla="*/ 9144 h 1472184"/>
                <a:gd name="connsiteX0" fmla="*/ 52 w 9153196"/>
                <a:gd name="connsiteY0" fmla="*/ 914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9144 h 1481136"/>
                <a:gd name="connsiteX0" fmla="*/ 52 w 9153196"/>
                <a:gd name="connsiteY0" fmla="*/ 1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1284 h 1481136"/>
                <a:gd name="connsiteX0" fmla="*/ 52 w 9153196"/>
                <a:gd name="connsiteY0" fmla="*/ 763284 h 1481136"/>
                <a:gd name="connsiteX1" fmla="*/ 0 w 9153196"/>
                <a:gd name="connsiteY1" fmla="*/ 1481136 h 1481136"/>
                <a:gd name="connsiteX2" fmla="*/ 2980996 w 9153196"/>
                <a:gd name="connsiteY2" fmla="*/ 960120 h 1481136"/>
                <a:gd name="connsiteX3" fmla="*/ 6739180 w 9153196"/>
                <a:gd name="connsiteY3" fmla="*/ 1316736 h 1481136"/>
                <a:gd name="connsiteX4" fmla="*/ 9144052 w 9153196"/>
                <a:gd name="connsiteY4" fmla="*/ 1106424 h 1481136"/>
                <a:gd name="connsiteX5" fmla="*/ 9153196 w 9153196"/>
                <a:gd name="connsiteY5" fmla="*/ 0 h 1481136"/>
                <a:gd name="connsiteX6" fmla="*/ 52 w 9153196"/>
                <a:gd name="connsiteY6" fmla="*/ 763284 h 1481136"/>
                <a:gd name="connsiteX0" fmla="*/ 52 w 9153196"/>
                <a:gd name="connsiteY0" fmla="*/ 1284 h 719136"/>
                <a:gd name="connsiteX1" fmla="*/ 0 w 9153196"/>
                <a:gd name="connsiteY1" fmla="*/ 719136 h 719136"/>
                <a:gd name="connsiteX2" fmla="*/ 2980996 w 9153196"/>
                <a:gd name="connsiteY2" fmla="*/ 198120 h 719136"/>
                <a:gd name="connsiteX3" fmla="*/ 6739180 w 9153196"/>
                <a:gd name="connsiteY3" fmla="*/ 554736 h 719136"/>
                <a:gd name="connsiteX4" fmla="*/ 9144052 w 9153196"/>
                <a:gd name="connsiteY4" fmla="*/ 344424 h 719136"/>
                <a:gd name="connsiteX5" fmla="*/ 9153196 w 9153196"/>
                <a:gd name="connsiteY5" fmla="*/ 0 h 719136"/>
                <a:gd name="connsiteX6" fmla="*/ 52 w 9153196"/>
                <a:gd name="connsiteY6" fmla="*/ 1284 h 719136"/>
                <a:gd name="connsiteX0" fmla="*/ 17 w 9162305"/>
                <a:gd name="connsiteY0" fmla="*/ 0 h 775764"/>
                <a:gd name="connsiteX1" fmla="*/ 9109 w 9162305"/>
                <a:gd name="connsiteY1" fmla="*/ 775764 h 775764"/>
                <a:gd name="connsiteX2" fmla="*/ 2990105 w 9162305"/>
                <a:gd name="connsiteY2" fmla="*/ 254748 h 775764"/>
                <a:gd name="connsiteX3" fmla="*/ 6748289 w 9162305"/>
                <a:gd name="connsiteY3" fmla="*/ 611364 h 775764"/>
                <a:gd name="connsiteX4" fmla="*/ 9153161 w 9162305"/>
                <a:gd name="connsiteY4" fmla="*/ 401052 h 775764"/>
                <a:gd name="connsiteX5" fmla="*/ 9162305 w 9162305"/>
                <a:gd name="connsiteY5" fmla="*/ 56628 h 775764"/>
                <a:gd name="connsiteX6" fmla="*/ 17 w 9162305"/>
                <a:gd name="connsiteY6" fmla="*/ 0 h 775764"/>
                <a:gd name="connsiteX0" fmla="*/ 17 w 9162305"/>
                <a:gd name="connsiteY0" fmla="*/ 0 h 821484"/>
                <a:gd name="connsiteX1" fmla="*/ 9109 w 9162305"/>
                <a:gd name="connsiteY1" fmla="*/ 821484 h 821484"/>
                <a:gd name="connsiteX2" fmla="*/ 2990105 w 9162305"/>
                <a:gd name="connsiteY2" fmla="*/ 300468 h 821484"/>
                <a:gd name="connsiteX3" fmla="*/ 6748289 w 9162305"/>
                <a:gd name="connsiteY3" fmla="*/ 657084 h 821484"/>
                <a:gd name="connsiteX4" fmla="*/ 9153161 w 9162305"/>
                <a:gd name="connsiteY4" fmla="*/ 446772 h 821484"/>
                <a:gd name="connsiteX5" fmla="*/ 9162305 w 9162305"/>
                <a:gd name="connsiteY5" fmla="*/ 102348 h 821484"/>
                <a:gd name="connsiteX6" fmla="*/ 17 w 9162305"/>
                <a:gd name="connsiteY6" fmla="*/ 0 h 821484"/>
                <a:gd name="connsiteX0" fmla="*/ 17 w 9162305"/>
                <a:gd name="connsiteY0" fmla="*/ 0 h 848916"/>
                <a:gd name="connsiteX1" fmla="*/ 9109 w 9162305"/>
                <a:gd name="connsiteY1" fmla="*/ 848916 h 848916"/>
                <a:gd name="connsiteX2" fmla="*/ 2990105 w 9162305"/>
                <a:gd name="connsiteY2" fmla="*/ 327900 h 848916"/>
                <a:gd name="connsiteX3" fmla="*/ 6748289 w 9162305"/>
                <a:gd name="connsiteY3" fmla="*/ 684516 h 848916"/>
                <a:gd name="connsiteX4" fmla="*/ 9153161 w 9162305"/>
                <a:gd name="connsiteY4" fmla="*/ 474204 h 848916"/>
                <a:gd name="connsiteX5" fmla="*/ 9162305 w 9162305"/>
                <a:gd name="connsiteY5" fmla="*/ 129780 h 848916"/>
                <a:gd name="connsiteX6" fmla="*/ 17 w 9162305"/>
                <a:gd name="connsiteY6" fmla="*/ 0 h 848916"/>
                <a:gd name="connsiteX0" fmla="*/ 17 w 9171449"/>
                <a:gd name="connsiteY0" fmla="*/ 0 h 864156"/>
                <a:gd name="connsiteX1" fmla="*/ 18253 w 9171449"/>
                <a:gd name="connsiteY1" fmla="*/ 864156 h 864156"/>
                <a:gd name="connsiteX2" fmla="*/ 2999249 w 9171449"/>
                <a:gd name="connsiteY2" fmla="*/ 343140 h 864156"/>
                <a:gd name="connsiteX3" fmla="*/ 6757433 w 9171449"/>
                <a:gd name="connsiteY3" fmla="*/ 699756 h 864156"/>
                <a:gd name="connsiteX4" fmla="*/ 9162305 w 9171449"/>
                <a:gd name="connsiteY4" fmla="*/ 489444 h 864156"/>
                <a:gd name="connsiteX5" fmla="*/ 9171449 w 9171449"/>
                <a:gd name="connsiteY5" fmla="*/ 145020 h 864156"/>
                <a:gd name="connsiteX6" fmla="*/ 17 w 9171449"/>
                <a:gd name="connsiteY6" fmla="*/ 0 h 864156"/>
                <a:gd name="connsiteX0" fmla="*/ 17 w 9189737"/>
                <a:gd name="connsiteY0" fmla="*/ 0 h 952548"/>
                <a:gd name="connsiteX1" fmla="*/ 36541 w 9189737"/>
                <a:gd name="connsiteY1" fmla="*/ 952548 h 952548"/>
                <a:gd name="connsiteX2" fmla="*/ 3017537 w 9189737"/>
                <a:gd name="connsiteY2" fmla="*/ 431532 h 952548"/>
                <a:gd name="connsiteX3" fmla="*/ 6775721 w 9189737"/>
                <a:gd name="connsiteY3" fmla="*/ 788148 h 952548"/>
                <a:gd name="connsiteX4" fmla="*/ 9180593 w 9189737"/>
                <a:gd name="connsiteY4" fmla="*/ 577836 h 952548"/>
                <a:gd name="connsiteX5" fmla="*/ 9189737 w 9189737"/>
                <a:gd name="connsiteY5" fmla="*/ 233412 h 952548"/>
                <a:gd name="connsiteX6" fmla="*/ 17 w 9189737"/>
                <a:gd name="connsiteY6" fmla="*/ 0 h 952548"/>
                <a:gd name="connsiteX0" fmla="*/ 17 w 9171449"/>
                <a:gd name="connsiteY0" fmla="*/ 0 h 909876"/>
                <a:gd name="connsiteX1" fmla="*/ 18253 w 9171449"/>
                <a:gd name="connsiteY1" fmla="*/ 909876 h 909876"/>
                <a:gd name="connsiteX2" fmla="*/ 2999249 w 9171449"/>
                <a:gd name="connsiteY2" fmla="*/ 388860 h 909876"/>
                <a:gd name="connsiteX3" fmla="*/ 6757433 w 9171449"/>
                <a:gd name="connsiteY3" fmla="*/ 745476 h 909876"/>
                <a:gd name="connsiteX4" fmla="*/ 9162305 w 9171449"/>
                <a:gd name="connsiteY4" fmla="*/ 535164 h 909876"/>
                <a:gd name="connsiteX5" fmla="*/ 9171449 w 9171449"/>
                <a:gd name="connsiteY5" fmla="*/ 190740 h 909876"/>
                <a:gd name="connsiteX6" fmla="*/ 17 w 9171449"/>
                <a:gd name="connsiteY6" fmla="*/ 0 h 909876"/>
                <a:gd name="connsiteX0" fmla="*/ 17 w 9180593"/>
                <a:gd name="connsiteY0" fmla="*/ 13476 h 923352"/>
                <a:gd name="connsiteX1" fmla="*/ 18253 w 9180593"/>
                <a:gd name="connsiteY1" fmla="*/ 923352 h 923352"/>
                <a:gd name="connsiteX2" fmla="*/ 2999249 w 9180593"/>
                <a:gd name="connsiteY2" fmla="*/ 402336 h 923352"/>
                <a:gd name="connsiteX3" fmla="*/ 6757433 w 9180593"/>
                <a:gd name="connsiteY3" fmla="*/ 758952 h 923352"/>
                <a:gd name="connsiteX4" fmla="*/ 9162305 w 9180593"/>
                <a:gd name="connsiteY4" fmla="*/ 548640 h 923352"/>
                <a:gd name="connsiteX5" fmla="*/ 9180593 w 9180593"/>
                <a:gd name="connsiteY5" fmla="*/ 0 h 923352"/>
                <a:gd name="connsiteX6" fmla="*/ 17 w 9180593"/>
                <a:gd name="connsiteY6" fmla="*/ 13476 h 923352"/>
                <a:gd name="connsiteX0" fmla="*/ 17 w 9189737"/>
                <a:gd name="connsiteY0" fmla="*/ 0 h 909876"/>
                <a:gd name="connsiteX1" fmla="*/ 18253 w 9189737"/>
                <a:gd name="connsiteY1" fmla="*/ 909876 h 909876"/>
                <a:gd name="connsiteX2" fmla="*/ 2999249 w 9189737"/>
                <a:gd name="connsiteY2" fmla="*/ 388860 h 909876"/>
                <a:gd name="connsiteX3" fmla="*/ 6757433 w 9189737"/>
                <a:gd name="connsiteY3" fmla="*/ 745476 h 909876"/>
                <a:gd name="connsiteX4" fmla="*/ 9162305 w 9189737"/>
                <a:gd name="connsiteY4" fmla="*/ 535164 h 909876"/>
                <a:gd name="connsiteX5" fmla="*/ 9189737 w 9189737"/>
                <a:gd name="connsiteY5" fmla="*/ 10908 h 909876"/>
                <a:gd name="connsiteX6" fmla="*/ 17 w 9189737"/>
                <a:gd name="connsiteY6" fmla="*/ 0 h 909876"/>
                <a:gd name="connsiteX0" fmla="*/ 0 w 9189720"/>
                <a:gd name="connsiteY0" fmla="*/ 0 h 909876"/>
                <a:gd name="connsiteX1" fmla="*/ 18236 w 9189720"/>
                <a:gd name="connsiteY1" fmla="*/ 909876 h 909876"/>
                <a:gd name="connsiteX2" fmla="*/ 2999232 w 9189720"/>
                <a:gd name="connsiteY2" fmla="*/ 388860 h 909876"/>
                <a:gd name="connsiteX3" fmla="*/ 6757416 w 9189720"/>
                <a:gd name="connsiteY3" fmla="*/ 745476 h 909876"/>
                <a:gd name="connsiteX4" fmla="*/ 9162288 w 9189720"/>
                <a:gd name="connsiteY4" fmla="*/ 535164 h 909876"/>
                <a:gd name="connsiteX5" fmla="*/ 9189720 w 9189720"/>
                <a:gd name="connsiteY5" fmla="*/ 10908 h 909876"/>
                <a:gd name="connsiteX6" fmla="*/ 0 w 9189720"/>
                <a:gd name="connsiteY6" fmla="*/ 0 h 909876"/>
                <a:gd name="connsiteX0" fmla="*/ 0 w 9162288"/>
                <a:gd name="connsiteY0" fmla="*/ 1971 h 911847"/>
                <a:gd name="connsiteX1" fmla="*/ 18236 w 9162288"/>
                <a:gd name="connsiteY1" fmla="*/ 911847 h 911847"/>
                <a:gd name="connsiteX2" fmla="*/ 2999232 w 9162288"/>
                <a:gd name="connsiteY2" fmla="*/ 390831 h 911847"/>
                <a:gd name="connsiteX3" fmla="*/ 6757416 w 9162288"/>
                <a:gd name="connsiteY3" fmla="*/ 747447 h 911847"/>
                <a:gd name="connsiteX4" fmla="*/ 9162288 w 9162288"/>
                <a:gd name="connsiteY4" fmla="*/ 537135 h 911847"/>
                <a:gd name="connsiteX5" fmla="*/ 9161386 w 9162288"/>
                <a:gd name="connsiteY5" fmla="*/ 0 h 911847"/>
                <a:gd name="connsiteX6" fmla="*/ 0 w 9162288"/>
                <a:gd name="connsiteY6" fmla="*/ 1971 h 911847"/>
                <a:gd name="connsiteX0" fmla="*/ 20401 w 9144052"/>
                <a:gd name="connsiteY0" fmla="*/ 32880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0401 w 9144052"/>
                <a:gd name="connsiteY6" fmla="*/ 32880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6739180 w 9144052"/>
                <a:gd name="connsiteY3" fmla="*/ 747447 h 911847"/>
                <a:gd name="connsiteX4" fmla="*/ 9144052 w 9144052"/>
                <a:gd name="connsiteY4" fmla="*/ 537135 h 911847"/>
                <a:gd name="connsiteX5" fmla="*/ 9143150 w 9144052"/>
                <a:gd name="connsiteY5" fmla="*/ 0 h 911847"/>
                <a:gd name="connsiteX6" fmla="*/ 2371 w 9144052"/>
                <a:gd name="connsiteY6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2980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911847"/>
                <a:gd name="connsiteX1" fmla="*/ 0 w 9144052"/>
                <a:gd name="connsiteY1" fmla="*/ 911847 h 911847"/>
                <a:gd name="connsiteX2" fmla="*/ 3361996 w 9144052"/>
                <a:gd name="connsiteY2" fmla="*/ 390831 h 911847"/>
                <a:gd name="connsiteX3" fmla="*/ 9144052 w 9144052"/>
                <a:gd name="connsiteY3" fmla="*/ 537135 h 911847"/>
                <a:gd name="connsiteX4" fmla="*/ 9143150 w 9144052"/>
                <a:gd name="connsiteY4" fmla="*/ 0 h 911847"/>
                <a:gd name="connsiteX5" fmla="*/ 2371 w 9144052"/>
                <a:gd name="connsiteY5" fmla="*/ 1971 h 911847"/>
                <a:gd name="connsiteX0" fmla="*/ 2371 w 9144052"/>
                <a:gd name="connsiteY0" fmla="*/ 1971 h 1193400"/>
                <a:gd name="connsiteX1" fmla="*/ 0 w 9144052"/>
                <a:gd name="connsiteY1" fmla="*/ 911847 h 1193400"/>
                <a:gd name="connsiteX2" fmla="*/ 3361996 w 9144052"/>
                <a:gd name="connsiteY2" fmla="*/ 390831 h 1193400"/>
                <a:gd name="connsiteX3" fmla="*/ 9144052 w 9144052"/>
                <a:gd name="connsiteY3" fmla="*/ 537135 h 1193400"/>
                <a:gd name="connsiteX4" fmla="*/ 9143150 w 9144052"/>
                <a:gd name="connsiteY4" fmla="*/ 0 h 1193400"/>
                <a:gd name="connsiteX5" fmla="*/ 2371 w 9144052"/>
                <a:gd name="connsiteY5" fmla="*/ 1971 h 1193400"/>
                <a:gd name="connsiteX0" fmla="*/ 2371 w 9144052"/>
                <a:gd name="connsiteY0" fmla="*/ 1971 h 1125725"/>
                <a:gd name="connsiteX1" fmla="*/ 0 w 9144052"/>
                <a:gd name="connsiteY1" fmla="*/ 911847 h 1125725"/>
                <a:gd name="connsiteX2" fmla="*/ 3361996 w 9144052"/>
                <a:gd name="connsiteY2" fmla="*/ 390831 h 1125725"/>
                <a:gd name="connsiteX3" fmla="*/ 9144052 w 9144052"/>
                <a:gd name="connsiteY3" fmla="*/ 537135 h 1125725"/>
                <a:gd name="connsiteX4" fmla="*/ 9143150 w 9144052"/>
                <a:gd name="connsiteY4" fmla="*/ 0 h 1125725"/>
                <a:gd name="connsiteX5" fmla="*/ 2371 w 9144052"/>
                <a:gd name="connsiteY5" fmla="*/ 1971 h 1125725"/>
                <a:gd name="connsiteX0" fmla="*/ 2371 w 9144052"/>
                <a:gd name="connsiteY0" fmla="*/ 1971 h 1244834"/>
                <a:gd name="connsiteX1" fmla="*/ 0 w 9144052"/>
                <a:gd name="connsiteY1" fmla="*/ 911847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863120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61996 w 9144052"/>
                <a:gd name="connsiteY2" fmla="*/ 390831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3435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44834"/>
                <a:gd name="connsiteX1" fmla="*/ 0 w 9144052"/>
                <a:gd name="connsiteY1" fmla="*/ 749425 h 1244834"/>
                <a:gd name="connsiteX2" fmla="*/ 3114923 w 9144052"/>
                <a:gd name="connsiteY2" fmla="*/ 315034 h 1244834"/>
                <a:gd name="connsiteX3" fmla="*/ 9144052 w 9144052"/>
                <a:gd name="connsiteY3" fmla="*/ 537135 h 1244834"/>
                <a:gd name="connsiteX4" fmla="*/ 9143150 w 9144052"/>
                <a:gd name="connsiteY4" fmla="*/ 0 h 1244834"/>
                <a:gd name="connsiteX5" fmla="*/ 2371 w 9144052"/>
                <a:gd name="connsiteY5" fmla="*/ 1971 h 1244834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282732"/>
                <a:gd name="connsiteX1" fmla="*/ 0 w 9144052"/>
                <a:gd name="connsiteY1" fmla="*/ 749425 h 1282732"/>
                <a:gd name="connsiteX2" fmla="*/ 3114923 w 9144052"/>
                <a:gd name="connsiteY2" fmla="*/ 315034 h 1282732"/>
                <a:gd name="connsiteX3" fmla="*/ 9144052 w 9144052"/>
                <a:gd name="connsiteY3" fmla="*/ 537135 h 1282732"/>
                <a:gd name="connsiteX4" fmla="*/ 9143150 w 9144052"/>
                <a:gd name="connsiteY4" fmla="*/ 0 h 1282732"/>
                <a:gd name="connsiteX5" fmla="*/ 2371 w 9144052"/>
                <a:gd name="connsiteY5" fmla="*/ 1971 h 1282732"/>
                <a:gd name="connsiteX0" fmla="*/ 2371 w 9144052"/>
                <a:gd name="connsiteY0" fmla="*/ 1971 h 1570664"/>
                <a:gd name="connsiteX1" fmla="*/ 0 w 9144052"/>
                <a:gd name="connsiteY1" fmla="*/ 749425 h 1570664"/>
                <a:gd name="connsiteX2" fmla="*/ 3114923 w 9144052"/>
                <a:gd name="connsiteY2" fmla="*/ 315034 h 1570664"/>
                <a:gd name="connsiteX3" fmla="*/ 9144052 w 9144052"/>
                <a:gd name="connsiteY3" fmla="*/ 825067 h 1570664"/>
                <a:gd name="connsiteX4" fmla="*/ 9143150 w 9144052"/>
                <a:gd name="connsiteY4" fmla="*/ 0 h 1570664"/>
                <a:gd name="connsiteX5" fmla="*/ 2371 w 9144052"/>
                <a:gd name="connsiteY5" fmla="*/ 1971 h 1570664"/>
                <a:gd name="connsiteX0" fmla="*/ 2371 w 9144052"/>
                <a:gd name="connsiteY0" fmla="*/ 1971 h 1986563"/>
                <a:gd name="connsiteX1" fmla="*/ 0 w 9144052"/>
                <a:gd name="connsiteY1" fmla="*/ 749425 h 1986563"/>
                <a:gd name="connsiteX2" fmla="*/ 3114923 w 9144052"/>
                <a:gd name="connsiteY2" fmla="*/ 315034 h 1986563"/>
                <a:gd name="connsiteX3" fmla="*/ 9144052 w 9144052"/>
                <a:gd name="connsiteY3" fmla="*/ 825067 h 1986563"/>
                <a:gd name="connsiteX4" fmla="*/ 9143150 w 9144052"/>
                <a:gd name="connsiteY4" fmla="*/ 0 h 1986563"/>
                <a:gd name="connsiteX5" fmla="*/ 2371 w 9144052"/>
                <a:gd name="connsiteY5" fmla="*/ 1971 h 1986563"/>
                <a:gd name="connsiteX0" fmla="*/ 2371 w 9144052"/>
                <a:gd name="connsiteY0" fmla="*/ 1971 h 1910577"/>
                <a:gd name="connsiteX1" fmla="*/ 0 w 9144052"/>
                <a:gd name="connsiteY1" fmla="*/ 749425 h 1910577"/>
                <a:gd name="connsiteX2" fmla="*/ 3114923 w 9144052"/>
                <a:gd name="connsiteY2" fmla="*/ 315034 h 1910577"/>
                <a:gd name="connsiteX3" fmla="*/ 9144052 w 9144052"/>
                <a:gd name="connsiteY3" fmla="*/ 825067 h 1910577"/>
                <a:gd name="connsiteX4" fmla="*/ 9143150 w 9144052"/>
                <a:gd name="connsiteY4" fmla="*/ 0 h 1910577"/>
                <a:gd name="connsiteX5" fmla="*/ 2371 w 9144052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13342 w 9142471"/>
                <a:gd name="connsiteY2" fmla="*/ 31503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910577"/>
                <a:gd name="connsiteX1" fmla="*/ 4568 w 9142471"/>
                <a:gd name="connsiteY1" fmla="*/ 1141332 h 1910577"/>
                <a:gd name="connsiteX2" fmla="*/ 3162539 w 9142471"/>
                <a:gd name="connsiteY2" fmla="*/ 482994 h 1910577"/>
                <a:gd name="connsiteX3" fmla="*/ 9142471 w 9142471"/>
                <a:gd name="connsiteY3" fmla="*/ 825067 h 1910577"/>
                <a:gd name="connsiteX4" fmla="*/ 9141569 w 9142471"/>
                <a:gd name="connsiteY4" fmla="*/ 0 h 1910577"/>
                <a:gd name="connsiteX5" fmla="*/ 790 w 9142471"/>
                <a:gd name="connsiteY5" fmla="*/ 1971 h 1910577"/>
                <a:gd name="connsiteX0" fmla="*/ 790 w 9142471"/>
                <a:gd name="connsiteY0" fmla="*/ 1971 h 1742614"/>
                <a:gd name="connsiteX1" fmla="*/ 4568 w 9142471"/>
                <a:gd name="connsiteY1" fmla="*/ 1141332 h 1742614"/>
                <a:gd name="connsiteX2" fmla="*/ 3162539 w 9142471"/>
                <a:gd name="connsiteY2" fmla="*/ 482994 h 1742614"/>
                <a:gd name="connsiteX3" fmla="*/ 9142471 w 9142471"/>
                <a:gd name="connsiteY3" fmla="*/ 825067 h 1742614"/>
                <a:gd name="connsiteX4" fmla="*/ 9141569 w 9142471"/>
                <a:gd name="connsiteY4" fmla="*/ 0 h 1742614"/>
                <a:gd name="connsiteX5" fmla="*/ 790 w 9142471"/>
                <a:gd name="connsiteY5" fmla="*/ 1971 h 1742614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850587"/>
                <a:gd name="connsiteX1" fmla="*/ 4568 w 9142471"/>
                <a:gd name="connsiteY1" fmla="*/ 1141332 h 1850587"/>
                <a:gd name="connsiteX2" fmla="*/ 3162539 w 9142471"/>
                <a:gd name="connsiteY2" fmla="*/ 482994 h 1850587"/>
                <a:gd name="connsiteX3" fmla="*/ 9142471 w 9142471"/>
                <a:gd name="connsiteY3" fmla="*/ 825067 h 1850587"/>
                <a:gd name="connsiteX4" fmla="*/ 9141569 w 9142471"/>
                <a:gd name="connsiteY4" fmla="*/ 0 h 1850587"/>
                <a:gd name="connsiteX5" fmla="*/ 790 w 9142471"/>
                <a:gd name="connsiteY5" fmla="*/ 1971 h 1850587"/>
                <a:gd name="connsiteX0" fmla="*/ 790 w 9142471"/>
                <a:gd name="connsiteY0" fmla="*/ 1971 h 1538662"/>
                <a:gd name="connsiteX1" fmla="*/ 4568 w 9142471"/>
                <a:gd name="connsiteY1" fmla="*/ 1141332 h 1538662"/>
                <a:gd name="connsiteX2" fmla="*/ 3162539 w 9142471"/>
                <a:gd name="connsiteY2" fmla="*/ 482994 h 1538662"/>
                <a:gd name="connsiteX3" fmla="*/ 9142471 w 9142471"/>
                <a:gd name="connsiteY3" fmla="*/ 825067 h 1538662"/>
                <a:gd name="connsiteX4" fmla="*/ 9141569 w 9142471"/>
                <a:gd name="connsiteY4" fmla="*/ 0 h 1538662"/>
                <a:gd name="connsiteX5" fmla="*/ 790 w 9142471"/>
                <a:gd name="connsiteY5" fmla="*/ 1971 h 153866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  <a:gd name="connsiteX0" fmla="*/ 790 w 9142471"/>
                <a:gd name="connsiteY0" fmla="*/ 1971 h 1874582"/>
                <a:gd name="connsiteX1" fmla="*/ 4568 w 9142471"/>
                <a:gd name="connsiteY1" fmla="*/ 1141332 h 1874582"/>
                <a:gd name="connsiteX2" fmla="*/ 3162539 w 9142471"/>
                <a:gd name="connsiteY2" fmla="*/ 482994 h 1874582"/>
                <a:gd name="connsiteX3" fmla="*/ 9142471 w 9142471"/>
                <a:gd name="connsiteY3" fmla="*/ 825067 h 1874582"/>
                <a:gd name="connsiteX4" fmla="*/ 9141569 w 9142471"/>
                <a:gd name="connsiteY4" fmla="*/ 0 h 1874582"/>
                <a:gd name="connsiteX5" fmla="*/ 790 w 9142471"/>
                <a:gd name="connsiteY5" fmla="*/ 1971 h 18745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142471" h="1874582">
                  <a:moveTo>
                    <a:pt x="790" y="1971"/>
                  </a:moveTo>
                  <a:cubicBezTo>
                    <a:pt x="0" y="305263"/>
                    <a:pt x="5358" y="838040"/>
                    <a:pt x="4568" y="1141332"/>
                  </a:cubicBezTo>
                  <a:cubicBezTo>
                    <a:pt x="419096" y="979788"/>
                    <a:pt x="1492070" y="639683"/>
                    <a:pt x="3162539" y="482994"/>
                  </a:cubicBezTo>
                  <a:cubicBezTo>
                    <a:pt x="4833008" y="326305"/>
                    <a:pt x="7747892" y="1874582"/>
                    <a:pt x="9142471" y="825067"/>
                  </a:cubicBezTo>
                  <a:cubicBezTo>
                    <a:pt x="9142170" y="646022"/>
                    <a:pt x="9141870" y="179045"/>
                    <a:pt x="9141569" y="0"/>
                  </a:cubicBezTo>
                  <a:lnTo>
                    <a:pt x="790" y="19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1" name="Oval 10"/>
          <p:cNvSpPr/>
          <p:nvPr/>
        </p:nvSpPr>
        <p:spPr bwMode="gray">
          <a:xfrm>
            <a:off x="9144000" y="3886200"/>
            <a:ext cx="1011936" cy="758952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20000"/>
                  <a:lumOff val="80000"/>
                  <a:alpha val="90000"/>
                </a:schemeClr>
              </a:gs>
              <a:gs pos="76000">
                <a:schemeClr val="accent1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7717536" y="4572000"/>
            <a:ext cx="512064" cy="38404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  <a:alpha val="90000"/>
                </a:schemeClr>
              </a:gs>
              <a:gs pos="76000">
                <a:schemeClr val="accent4">
                  <a:alpha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621536" y="384048"/>
            <a:ext cx="975360" cy="731520"/>
          </a:xfrm>
          <a:prstGeom prst="ellipse">
            <a:avLst/>
          </a:prstGeom>
          <a:gradFill flip="none" rotWithShape="1">
            <a:gsLst>
              <a:gs pos="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alpha val="8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108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gray">
          <a:xfrm>
            <a:off x="0" y="0"/>
            <a:ext cx="12204261" cy="1862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80996 w 9153196"/>
              <a:gd name="connsiteY2" fmla="*/ 96012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106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739180 w 9153196"/>
              <a:gd name="connsiteY3" fmla="*/ 13167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  <a:gd name="connsiteX0" fmla="*/ 52 w 9153196"/>
              <a:gd name="connsiteY0" fmla="*/ 1284 h 1862136"/>
              <a:gd name="connsiteX1" fmla="*/ 0 w 9153196"/>
              <a:gd name="connsiteY1" fmla="*/ 1862136 h 1862136"/>
              <a:gd name="connsiteX2" fmla="*/ 2999284 w 9153196"/>
              <a:gd name="connsiteY2" fmla="*/ 1051560 h 1862136"/>
              <a:gd name="connsiteX3" fmla="*/ 6281980 w 9153196"/>
              <a:gd name="connsiteY3" fmla="*/ 1469136 h 1862136"/>
              <a:gd name="connsiteX4" fmla="*/ 9144052 w 9153196"/>
              <a:gd name="connsiteY4" fmla="*/ 1487424 h 1862136"/>
              <a:gd name="connsiteX5" fmla="*/ 9153196 w 9153196"/>
              <a:gd name="connsiteY5" fmla="*/ 0 h 1862136"/>
              <a:gd name="connsiteX6" fmla="*/ 52 w 9153196"/>
              <a:gd name="connsiteY6" fmla="*/ 1284 h 1862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862136">
                <a:moveTo>
                  <a:pt x="52" y="1284"/>
                </a:moveTo>
                <a:cubicBezTo>
                  <a:pt x="35" y="491948"/>
                  <a:pt x="17" y="1371472"/>
                  <a:pt x="0" y="1862136"/>
                </a:cubicBezTo>
                <a:cubicBezTo>
                  <a:pt x="304800" y="1706688"/>
                  <a:pt x="1952287" y="1117060"/>
                  <a:pt x="2999284" y="1051560"/>
                </a:cubicBezTo>
                <a:cubicBezTo>
                  <a:pt x="4046281" y="986060"/>
                  <a:pt x="5541316" y="1353820"/>
                  <a:pt x="6281980" y="1469136"/>
                </a:cubicBezTo>
                <a:cubicBezTo>
                  <a:pt x="7022644" y="1584452"/>
                  <a:pt x="8247940" y="1834896"/>
                  <a:pt x="9144052" y="1487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invGray">
          <a:xfrm>
            <a:off x="-69" y="0"/>
            <a:ext cx="12204261" cy="1481136"/>
          </a:xfrm>
          <a:custGeom>
            <a:avLst/>
            <a:gdLst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630680"/>
              <a:gd name="connsiteX1" fmla="*/ 18288 w 9153144"/>
              <a:gd name="connsiteY1" fmla="*/ 1472184 h 1630680"/>
              <a:gd name="connsiteX2" fmla="*/ 2980944 w 9153144"/>
              <a:gd name="connsiteY2" fmla="*/ 960120 h 1630680"/>
              <a:gd name="connsiteX3" fmla="*/ 7114032 w 9153144"/>
              <a:gd name="connsiteY3" fmla="*/ 1353312 h 1630680"/>
              <a:gd name="connsiteX4" fmla="*/ 9144000 w 9153144"/>
              <a:gd name="connsiteY4" fmla="*/ 1106424 h 1630680"/>
              <a:gd name="connsiteX5" fmla="*/ 9153144 w 9153144"/>
              <a:gd name="connsiteY5" fmla="*/ 0 h 1630680"/>
              <a:gd name="connsiteX6" fmla="*/ 0 w 9153144"/>
              <a:gd name="connsiteY6" fmla="*/ 9144 h 1630680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7114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3032 w 9153144"/>
              <a:gd name="connsiteY3" fmla="*/ 1353312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0 w 9153144"/>
              <a:gd name="connsiteY0" fmla="*/ 9144 h 1472184"/>
              <a:gd name="connsiteX1" fmla="*/ 18288 w 9153144"/>
              <a:gd name="connsiteY1" fmla="*/ 1472184 h 1472184"/>
              <a:gd name="connsiteX2" fmla="*/ 2980944 w 9153144"/>
              <a:gd name="connsiteY2" fmla="*/ 960120 h 1472184"/>
              <a:gd name="connsiteX3" fmla="*/ 6739128 w 9153144"/>
              <a:gd name="connsiteY3" fmla="*/ 1316736 h 1472184"/>
              <a:gd name="connsiteX4" fmla="*/ 9144000 w 9153144"/>
              <a:gd name="connsiteY4" fmla="*/ 1106424 h 1472184"/>
              <a:gd name="connsiteX5" fmla="*/ 9153144 w 9153144"/>
              <a:gd name="connsiteY5" fmla="*/ 0 h 1472184"/>
              <a:gd name="connsiteX6" fmla="*/ 0 w 9153144"/>
              <a:gd name="connsiteY6" fmla="*/ 9144 h 1472184"/>
              <a:gd name="connsiteX0" fmla="*/ 52 w 9153196"/>
              <a:gd name="connsiteY0" fmla="*/ 914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9144 h 1481136"/>
              <a:gd name="connsiteX0" fmla="*/ 52 w 9153196"/>
              <a:gd name="connsiteY0" fmla="*/ 1284 h 1481136"/>
              <a:gd name="connsiteX1" fmla="*/ 0 w 9153196"/>
              <a:gd name="connsiteY1" fmla="*/ 1481136 h 1481136"/>
              <a:gd name="connsiteX2" fmla="*/ 2980996 w 9153196"/>
              <a:gd name="connsiteY2" fmla="*/ 960120 h 1481136"/>
              <a:gd name="connsiteX3" fmla="*/ 6739180 w 9153196"/>
              <a:gd name="connsiteY3" fmla="*/ 1316736 h 1481136"/>
              <a:gd name="connsiteX4" fmla="*/ 9144052 w 9153196"/>
              <a:gd name="connsiteY4" fmla="*/ 1106424 h 1481136"/>
              <a:gd name="connsiteX5" fmla="*/ 9153196 w 9153196"/>
              <a:gd name="connsiteY5" fmla="*/ 0 h 1481136"/>
              <a:gd name="connsiteX6" fmla="*/ 52 w 9153196"/>
              <a:gd name="connsiteY6" fmla="*/ 1284 h 1481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53196" h="1481136">
                <a:moveTo>
                  <a:pt x="52" y="1284"/>
                </a:moveTo>
                <a:cubicBezTo>
                  <a:pt x="35" y="491948"/>
                  <a:pt x="17" y="990472"/>
                  <a:pt x="0" y="1481136"/>
                </a:cubicBezTo>
                <a:cubicBezTo>
                  <a:pt x="414528" y="1319592"/>
                  <a:pt x="1857799" y="987520"/>
                  <a:pt x="2980996" y="960120"/>
                </a:cubicBezTo>
                <a:cubicBezTo>
                  <a:pt x="4104193" y="932720"/>
                  <a:pt x="6019852" y="1271016"/>
                  <a:pt x="6739180" y="1316736"/>
                </a:cubicBezTo>
                <a:cubicBezTo>
                  <a:pt x="7458508" y="1362456"/>
                  <a:pt x="8247940" y="1453896"/>
                  <a:pt x="9144052" y="1106424"/>
                </a:cubicBezTo>
                <a:lnTo>
                  <a:pt x="9153196" y="0"/>
                </a:lnTo>
                <a:lnTo>
                  <a:pt x="52" y="1284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69000"/>
                </a:schemeClr>
              </a:gs>
              <a:gs pos="100000">
                <a:schemeClr val="accent1"/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609600" y="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537960"/>
            <a:ext cx="3860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537960"/>
            <a:ext cx="284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18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58" r:id="rId3"/>
    <p:sldLayoutId id="2147483859" r:id="rId4"/>
    <p:sldLayoutId id="2147483860" r:id="rId5"/>
    <p:sldLayoutId id="2147483861" r:id="rId6"/>
    <p:sldLayoutId id="2147483862" r:id="rId7"/>
    <p:sldLayoutId id="2147483863" r:id="rId8"/>
    <p:sldLayoutId id="2147483864" r:id="rId9"/>
    <p:sldLayoutId id="2147483865" r:id="rId10"/>
    <p:sldLayoutId id="2147483866" r:id="rId11"/>
  </p:sldLayoutIdLst>
  <p:txStyles>
    <p:titleStyle>
      <a:lvl1pPr algn="ctr" defTabSz="914400" rtl="0" eaLnBrk="1" latinLnBrk="1" hangingPunct="1">
        <a:spcBef>
          <a:spcPct val="0"/>
        </a:spcBef>
        <a:buNone/>
        <a:defRPr lang="en-US" sz="3600" b="1" kern="1200" smtClean="0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5000"/>
        <a:buFont typeface="Wingdings" pitchFamily="2" charset="2"/>
        <a:buChar char="¢"/>
        <a:defRPr lang="en-US" sz="3200" kern="1200" smtClean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4"/>
        </a:buClr>
        <a:buSzPct val="85000"/>
        <a:buFont typeface="Wingdings" pitchFamily="2" charset="2"/>
        <a:buChar char="¤"/>
        <a:defRPr lang="en-US" sz="28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85000"/>
        <a:buFont typeface="Wingdings" pitchFamily="2" charset="2"/>
        <a:buChar char="¤"/>
        <a:defRPr lang="en-US" sz="2400" kern="120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2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/>
        </a:buClr>
        <a:buSzPct val="85000"/>
        <a:buFont typeface="Wingdings" pitchFamily="2" charset="2"/>
        <a:buChar char="¤"/>
        <a:defRPr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6836D01-8AED-5AE2-07C8-0C0941201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B4D6EB2-94F3-EBED-3A6A-86F0F8125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0318B9-9073-84D2-3C91-59F6982320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4D2FF-9306-4E11-AD3A-03074053C722}" type="datetimeFigureOut">
              <a:rPr lang="ko-KR" altLang="en-US" smtClean="0"/>
              <a:t>2025-10-27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BD2054-5F13-1F9B-EB9A-147B4702A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F786E-7826-E415-CC08-08369452D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CA915-9320-4349-A128-F32822012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196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66CE-FB49-BA00-B060-8AA6995D3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50E59A-54C3-5F14-54DF-6D2E88C7C57F}"/>
              </a:ext>
            </a:extLst>
          </p:cNvPr>
          <p:cNvSpPr txBox="1"/>
          <p:nvPr/>
        </p:nvSpPr>
        <p:spPr>
          <a:xfrm>
            <a:off x="452673" y="1095470"/>
            <a:ext cx="9442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/>
              <a:t>🍬</a:t>
            </a:r>
            <a:r>
              <a:rPr lang="en-US" altLang="ko-KR" sz="3600" b="1" dirty="0"/>
              <a:t>Candy</a:t>
            </a:r>
            <a:endParaRPr lang="ko-KR" alt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D14E1-3651-866F-6BA0-6D29CCE00B4D}"/>
              </a:ext>
            </a:extLst>
          </p:cNvPr>
          <p:cNvSpPr txBox="1"/>
          <p:nvPr/>
        </p:nvSpPr>
        <p:spPr>
          <a:xfrm>
            <a:off x="452672" y="1741801"/>
            <a:ext cx="9442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GoudyOlSt BT" pitchFamily="2" charset="0"/>
              </a:rPr>
              <a:t>	Team Project –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최재영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윤효진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 윤정렬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이승수</a:t>
            </a:r>
            <a:endParaRPr lang="ko-KR" altLang="en-US" b="1" dirty="0">
              <a:solidFill>
                <a:schemeClr val="bg1">
                  <a:lumMod val="50000"/>
                </a:schemeClr>
              </a:solidFill>
              <a:latin typeface="GoudyOlSt BT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1F6322-48D0-FE35-7BEA-40C785431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7533" y="947855"/>
            <a:ext cx="3261265" cy="21733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38EF538-1695-73DF-9486-9048B6F0C6C1}"/>
              </a:ext>
            </a:extLst>
          </p:cNvPr>
          <p:cNvSpPr txBox="1"/>
          <p:nvPr/>
        </p:nvSpPr>
        <p:spPr>
          <a:xfrm>
            <a:off x="452672" y="3059668"/>
            <a:ext cx="4771177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dirty="0"/>
              <a:t>주제 선정</a:t>
            </a:r>
          </a:p>
        </p:txBody>
      </p:sp>
    </p:spTree>
    <p:extLst>
      <p:ext uri="{BB962C8B-B14F-4D97-AF65-F5344CB8AC3E}">
        <p14:creationId xmlns:p14="http://schemas.microsoft.com/office/powerpoint/2010/main" val="208778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D46F99-5FC1-33BE-BF8E-86A515EC87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8797"/>
              </p:ext>
            </p:extLst>
          </p:nvPr>
        </p:nvGraphicFramePr>
        <p:xfrm>
          <a:off x="452673" y="1774479"/>
          <a:ext cx="11217243" cy="4461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9081">
                  <a:extLst>
                    <a:ext uri="{9D8B030D-6E8A-4147-A177-3AD203B41FA5}">
                      <a16:colId xmlns:a16="http://schemas.microsoft.com/office/drawing/2014/main" val="2372987177"/>
                    </a:ext>
                  </a:extLst>
                </a:gridCol>
                <a:gridCol w="3739081">
                  <a:extLst>
                    <a:ext uri="{9D8B030D-6E8A-4147-A177-3AD203B41FA5}">
                      <a16:colId xmlns:a16="http://schemas.microsoft.com/office/drawing/2014/main" val="533630444"/>
                    </a:ext>
                  </a:extLst>
                </a:gridCol>
                <a:gridCol w="3739081">
                  <a:extLst>
                    <a:ext uri="{9D8B030D-6E8A-4147-A177-3AD203B41FA5}">
                      <a16:colId xmlns:a16="http://schemas.microsoft.com/office/drawing/2014/main" val="857148706"/>
                    </a:ext>
                  </a:extLst>
                </a:gridCol>
              </a:tblGrid>
              <a:tr h="516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739157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4895663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643115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383616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976370"/>
                  </a:ext>
                </a:extLst>
              </a:tr>
              <a:tr h="78916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91440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B752EE2-987E-AE0B-9C7D-FFAEC5B7D648}"/>
              </a:ext>
            </a:extLst>
          </p:cNvPr>
          <p:cNvSpPr txBox="1"/>
          <p:nvPr/>
        </p:nvSpPr>
        <p:spPr>
          <a:xfrm>
            <a:off x="452673" y="1095470"/>
            <a:ext cx="94427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b="1" dirty="0"/>
              <a:t>역할 분담</a:t>
            </a:r>
          </a:p>
        </p:txBody>
      </p:sp>
    </p:spTree>
    <p:extLst>
      <p:ext uri="{BB962C8B-B14F-4D97-AF65-F5344CB8AC3E}">
        <p14:creationId xmlns:p14="http://schemas.microsoft.com/office/powerpoint/2010/main" val="142444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B240B6-AE7C-5C3D-7D56-7F046D62CB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855427"/>
              </p:ext>
            </p:extLst>
          </p:nvPr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089E8F5-49D0-5DEC-8902-AF2EE4148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79373"/>
              </p:ext>
            </p:extLst>
          </p:nvPr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6EC6C58D-59C7-09E6-48AB-BE73F6F0C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904859"/>
              </p:ext>
            </p:extLst>
          </p:nvPr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D458AFA0-FBD2-F5BA-0FA7-CD61B624F459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/>
              <a:t>이미지</a:t>
            </a:r>
            <a:endParaRPr lang="ko-KR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2FBA7E-88EA-20E0-F07C-3182437B3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81" y="9053"/>
            <a:ext cx="12020238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F94067-AE1E-E049-9ADF-2855036F30C7}"/>
              </a:ext>
            </a:extLst>
          </p:cNvPr>
          <p:cNvSpPr/>
          <p:nvPr/>
        </p:nvSpPr>
        <p:spPr>
          <a:xfrm>
            <a:off x="2091350" y="5984340"/>
            <a:ext cx="2661719" cy="2511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말풍선: 모서리가 둥근 사각형 4">
            <a:extLst>
              <a:ext uri="{FF2B5EF4-FFF2-40B4-BE49-F238E27FC236}">
                <a16:creationId xmlns:a16="http://schemas.microsoft.com/office/drawing/2014/main" id="{89AD33AD-B010-442E-0A28-87994F2F0F88}"/>
              </a:ext>
            </a:extLst>
          </p:cNvPr>
          <p:cNvSpPr/>
          <p:nvPr/>
        </p:nvSpPr>
        <p:spPr>
          <a:xfrm>
            <a:off x="4943191" y="4409038"/>
            <a:ext cx="3521799" cy="1195057"/>
          </a:xfrm>
          <a:prstGeom prst="wedgeRoundRectCallout">
            <a:avLst>
              <a:gd name="adj1" fmla="val -53540"/>
              <a:gd name="adj2" fmla="val 83593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채우기 </a:t>
            </a:r>
            <a:r>
              <a:rPr lang="en-US" altLang="ko-KR" dirty="0"/>
              <a:t>-&gt; </a:t>
            </a:r>
            <a:r>
              <a:rPr lang="ko-KR" altLang="en-US" dirty="0"/>
              <a:t>그림 </a:t>
            </a:r>
            <a:r>
              <a:rPr lang="en-US" altLang="ko-KR" dirty="0"/>
              <a:t>-&gt; </a:t>
            </a:r>
            <a:r>
              <a:rPr lang="ko-KR" altLang="en-US" dirty="0"/>
              <a:t>이미지 선택</a:t>
            </a:r>
          </a:p>
        </p:txBody>
      </p:sp>
    </p:spTree>
    <p:extLst>
      <p:ext uri="{BB962C8B-B14F-4D97-AF65-F5344CB8AC3E}">
        <p14:creationId xmlns:p14="http://schemas.microsoft.com/office/powerpoint/2010/main" val="333574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6CA7D-D21B-CEF4-32D4-57E6DC64A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FDA0B0E-52C2-04A8-F28D-6F64E27E6BDB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5D07351D-7AC6-2260-D91F-CBE336A7EDE7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6F0737-6CB9-20C5-242B-F5B82DDB6EAC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FAAA9368-7E60-897E-7512-BE3261AA8024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54737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1886ED-BC99-752B-A12A-373BB2FA7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A2A4E08-9F8C-E025-C518-529AEA45ED26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DDF49A03-D649-4D75-8F59-229A0DCD8868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07A6478-9365-6682-7B99-3D89791800AC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25E336-BA8B-507B-1918-1390CE930478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31646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0522-ECBC-73E7-1507-F66D818A6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1040D67-EB6C-DFC6-AAAF-57A640B3DAF2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9EC003B-3CDD-026E-5E88-CB618155E457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79D3C89-2A46-FB00-C87F-8CDACFC5D2D7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23E276F-3F69-6354-84BF-E924E0CE8C3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015956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8565B-0840-C5EA-1EF0-891F3E80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F5CE9155-7F09-C8A4-9939-0322FBB66D13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25E0B2D-3940-923A-0D89-BBACA7BF894B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7059508F-4B02-E06A-72D5-6B5C38885BBA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236042-DD6B-0577-7B2E-EB3D398FD850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970907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ED6C5-A45E-DBDF-818D-3ED68EEC3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81F689C-B946-8616-35ED-88520F8CCDA2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B1EBDB9-7C6C-ACF5-7507-6CFC07ECAA7E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72F0D72-F83A-73BC-5222-318206219813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091C75-57EC-61C2-1A18-6E70212C5BA5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510063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84FF5-1983-327E-42F1-F31B2D2BA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F3BEC16-B6E6-9CCF-D837-FD8370222169}"/>
              </a:ext>
            </a:extLst>
          </p:cNvPr>
          <p:cNvGraphicFramePr>
            <a:graphicFrameLocks noGrp="1"/>
          </p:cNvGraphicFramePr>
          <p:nvPr/>
        </p:nvGraphicFramePr>
        <p:xfrm>
          <a:off x="429537" y="402794"/>
          <a:ext cx="11303754" cy="6474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83959">
                  <a:extLst>
                    <a:ext uri="{9D8B030D-6E8A-4147-A177-3AD203B41FA5}">
                      <a16:colId xmlns:a16="http://schemas.microsoft.com/office/drawing/2014/main" val="3242262009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09035655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23821250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3613539704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1370219426"/>
                    </a:ext>
                  </a:extLst>
                </a:gridCol>
                <a:gridCol w="1883959">
                  <a:extLst>
                    <a:ext uri="{9D8B030D-6E8A-4147-A177-3AD203B41FA5}">
                      <a16:colId xmlns:a16="http://schemas.microsoft.com/office/drawing/2014/main" val="2741617997"/>
                    </a:ext>
                  </a:extLst>
                </a:gridCol>
              </a:tblGrid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페이지명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담당자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작성일자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8404299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단위 업무</a:t>
                      </a: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디렉토리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367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54ACB75-EAD9-FA51-ACCE-FFCA456DF8FC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1246204"/>
          <a:ext cx="3751906" cy="226592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3158124838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1481499720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화면 설계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31348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92939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96433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319414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18952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8478182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722239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2A749DB-ECBA-A4B8-1F6F-CD95BCB32000}"/>
              </a:ext>
            </a:extLst>
          </p:cNvPr>
          <p:cNvGraphicFramePr>
            <a:graphicFrameLocks noGrp="1"/>
          </p:cNvGraphicFramePr>
          <p:nvPr/>
        </p:nvGraphicFramePr>
        <p:xfrm>
          <a:off x="7981385" y="3708134"/>
          <a:ext cx="3751906" cy="251826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47803">
                  <a:extLst>
                    <a:ext uri="{9D8B030D-6E8A-4147-A177-3AD203B41FA5}">
                      <a16:colId xmlns:a16="http://schemas.microsoft.com/office/drawing/2014/main" val="1561798973"/>
                    </a:ext>
                  </a:extLst>
                </a:gridCol>
                <a:gridCol w="3404103">
                  <a:extLst>
                    <a:ext uri="{9D8B030D-6E8A-4147-A177-3AD203B41FA5}">
                      <a16:colId xmlns:a16="http://schemas.microsoft.com/office/drawing/2014/main" val="551442296"/>
                    </a:ext>
                  </a:extLst>
                </a:gridCol>
              </a:tblGrid>
              <a:tr h="32370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bg1"/>
                          </a:solidFill>
                        </a:rPr>
                        <a:t>개발 사항</a:t>
                      </a:r>
                    </a:p>
                  </a:txBody>
                  <a:tcPr anchor="ctr">
                    <a:solidFill>
                      <a:srgbClr val="0606B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230081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20378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10082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920133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1792466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62507"/>
                  </a:ext>
                </a:extLst>
              </a:tr>
              <a:tr h="323704">
                <a:tc>
                  <a:txBody>
                    <a:bodyPr/>
                    <a:lstStyle/>
                    <a:p>
                      <a:endParaRPr lang="ko-KR" altLang="en-US" b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606B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075981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01C3BD-4948-465B-7AA1-BA43639BE5D1}"/>
              </a:ext>
            </a:extLst>
          </p:cNvPr>
          <p:cNvSpPr/>
          <p:nvPr/>
        </p:nvSpPr>
        <p:spPr>
          <a:xfrm>
            <a:off x="429537" y="1246205"/>
            <a:ext cx="7157267" cy="49801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t"/>
            <a:r>
              <a:rPr lang="ko-KR" altLang="en-US" dirty="0"/>
              <a:t>이미지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921490578"/>
      </p:ext>
    </p:extLst>
  </p:cSld>
  <p:clrMapOvr>
    <a:masterClrMapping/>
  </p:clrMapOvr>
</p:sld>
</file>

<file path=ppt/theme/theme1.xml><?xml version="1.0" encoding="utf-8"?>
<a:theme xmlns:a="http://schemas.openxmlformats.org/drawingml/2006/main" name="New_Natural01">
  <a:themeElements>
    <a:clrScheme name="Natural01">
      <a:dk1>
        <a:sysClr val="windowText" lastClr="000000"/>
      </a:dk1>
      <a:lt1>
        <a:sysClr val="window" lastClr="FFFFFF"/>
      </a:lt1>
      <a:dk2>
        <a:srgbClr val="1F6299"/>
      </a:dk2>
      <a:lt2>
        <a:srgbClr val="DFF0F7"/>
      </a:lt2>
      <a:accent1>
        <a:srgbClr val="40C6D8"/>
      </a:accent1>
      <a:accent2>
        <a:srgbClr val="5581FD"/>
      </a:accent2>
      <a:accent3>
        <a:srgbClr val="33BDFB"/>
      </a:accent3>
      <a:accent4>
        <a:srgbClr val="4CD416"/>
      </a:accent4>
      <a:accent5>
        <a:srgbClr val="FE8C2E"/>
      </a:accent5>
      <a:accent6>
        <a:srgbClr val="C489FF"/>
      </a:accent6>
      <a:hlink>
        <a:srgbClr val="D98609"/>
      </a:hlink>
      <a:folHlink>
        <a:srgbClr val="85DFD0"/>
      </a:folHlink>
    </a:clrScheme>
    <a:fontScheme name="Natural01">
      <a:majorFont>
        <a:latin typeface="Tahoma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ahoma"/>
        <a:ea typeface=""/>
        <a:cs typeface=""/>
        <a:font script="Jpan" typeface="HGｺﾞｼｯｸE"/>
        <a:font script="Hang" typeface="맑은 고딕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Natural01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31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0000"/>
                <a:satMod val="2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70000"/>
                <a:satMod val="150000"/>
              </a:schemeClr>
            </a:gs>
          </a:gsLst>
          <a:path path="circle">
            <a:fillToRect t="30000" r="100000" b="70000"/>
          </a:path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4000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alpha val="38000"/>
                <a:satMod val="150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3000000"/>
            </a:lightRig>
          </a:scene3d>
          <a:sp3d contourW="6350" prstMaterial="flat">
            <a:bevelT h="889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satMod val="200000"/>
              </a:schemeClr>
            </a:gs>
            <a:gs pos="100000">
              <a:schemeClr val="phClr">
                <a:tint val="100000"/>
                <a:shade val="89000"/>
                <a:satMod val="150000"/>
                <a:lumMod val="90000"/>
              </a:schemeClr>
            </a:gs>
          </a:gsLst>
          <a:path path="circle">
            <a:fillToRect l="40000" t="30000" r="40000" b="30000"/>
          </a:path>
        </a:gradFill>
        <a:gradFill rotWithShape="1">
          <a:gsLst>
            <a:gs pos="0">
              <a:schemeClr val="phClr">
                <a:tint val="100000"/>
                <a:shade val="90000"/>
                <a:satMod val="200000"/>
                <a:lumMod val="90000"/>
              </a:schemeClr>
            </a:gs>
            <a:gs pos="43000">
              <a:schemeClr val="phClr">
                <a:tint val="85000"/>
                <a:shade val="100000"/>
                <a:satMod val="300000"/>
                <a:lumMod val="100000"/>
              </a:schemeClr>
            </a:gs>
            <a:gs pos="100000">
              <a:schemeClr val="phClr">
                <a:tint val="85000"/>
                <a:shade val="100000"/>
                <a:satMod val="300000"/>
                <a:lumMod val="100000"/>
              </a:schemeClr>
            </a:gs>
          </a:gsLst>
          <a:lin ang="54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TM10237564[[fn=자연 테마]]</Template>
  <TotalTime>55</TotalTime>
  <Words>133</Words>
  <Application>Microsoft Office PowerPoint</Application>
  <PresentationFormat>와이드스크린</PresentationFormat>
  <Paragraphs>92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Arial</vt:lpstr>
      <vt:lpstr>GoudyOlSt BT</vt:lpstr>
      <vt:lpstr>Tahoma</vt:lpstr>
      <vt:lpstr>Wingdings</vt:lpstr>
      <vt:lpstr>New_Natural01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tj</dc:creator>
  <cp:lastModifiedBy>tj</cp:lastModifiedBy>
  <cp:revision>7</cp:revision>
  <dcterms:created xsi:type="dcterms:W3CDTF">2025-10-27T04:47:34Z</dcterms:created>
  <dcterms:modified xsi:type="dcterms:W3CDTF">2025-10-27T05:46:54Z</dcterms:modified>
</cp:coreProperties>
</file>