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1"/>
  </p:notesMasterIdLst>
  <p:sldIdLst>
    <p:sldId id="263" r:id="rId3"/>
    <p:sldId id="262" r:id="rId4"/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477117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8797"/>
              </p:ext>
            </p:extLst>
          </p:nvPr>
        </p:nvGraphicFramePr>
        <p:xfrm>
          <a:off x="452673" y="1774479"/>
          <a:ext cx="11217243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081">
                  <a:extLst>
                    <a:ext uri="{9D8B030D-6E8A-4147-A177-3AD203B41FA5}">
                      <a16:colId xmlns:a16="http://schemas.microsoft.com/office/drawing/2014/main" val="2372987177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B240B6-AE7C-5C3D-7D56-7F046D62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5542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089E8F5-49D0-5DEC-8902-AF2EE414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79373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C6C58D-59C7-09E6-48AB-BE73F6F0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04859"/>
              </p:ext>
            </p:extLst>
          </p:nvPr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8AFA0-FBD2-F5BA-0FA7-CD61B624F459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3357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522-ECBC-73E7-1507-F66D818A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040D67-EB6C-DFC6-AAAF-57A640B3DAF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EC003B-3CDD-026E-5E88-CB618155E45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9D3C89-2A46-FB00-C87F-8CDACFC5D2D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E276F-3F69-6354-84BF-E924E0CE8C3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1595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565B-0840-C5EA-1EF0-891F3E80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CE9155-7F09-C8A4-9939-0322FBB66D13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5E0B2D-3940-923A-0D89-BBACA7BF894B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59508F-4B02-E06A-72D5-6B5C38885BBA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36042-DD6B-0577-7B2E-EB3D398FD85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7090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D6C5-A45E-DBDF-818D-3ED68EEC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1F689C-B946-8616-35ED-88520F8CCDA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1EBDB9-7C6C-ACF5-7507-6CFC07ECAA7E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2F0D72-F83A-73BC-5222-318206219813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91C75-57EC-61C2-1A18-6E70212C5BA5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1006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FF5-1983-327E-42F1-F31B2D2B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3BEC16-B6E6-9CCF-D837-FD8370222169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ACB75-EAD9-FA51-ACCE-FFCA456DF8F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2A749DB-ECBA-A4B8-1F6F-CD95BCB32000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01C3BD-4948-465B-7AA1-BA43639BE5D1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214905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53</TotalTime>
  <Words>110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6</cp:revision>
  <dcterms:created xsi:type="dcterms:W3CDTF">2025-10-27T04:47:34Z</dcterms:created>
  <dcterms:modified xsi:type="dcterms:W3CDTF">2025-10-27T05:41:13Z</dcterms:modified>
</cp:coreProperties>
</file>