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5"/>
  </p:notesMasterIdLst>
  <p:sldIdLst>
    <p:sldId id="263" r:id="rId3"/>
    <p:sldId id="262" r:id="rId4"/>
    <p:sldId id="264" r:id="rId5"/>
    <p:sldId id="257" r:id="rId6"/>
    <p:sldId id="269" r:id="rId7"/>
    <p:sldId id="277" r:id="rId8"/>
    <p:sldId id="270" r:id="rId9"/>
    <p:sldId id="276" r:id="rId10"/>
    <p:sldId id="272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16C6-DF8F-49DC-9832-863A2D1F74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5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200081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주제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DC88A-5E4A-D4F5-76FC-742E94CB040E}"/>
              </a:ext>
            </a:extLst>
          </p:cNvPr>
          <p:cNvSpPr txBox="1"/>
          <p:nvPr/>
        </p:nvSpPr>
        <p:spPr>
          <a:xfrm>
            <a:off x="452672" y="3864352"/>
            <a:ext cx="10511075" cy="1231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sz="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BD255-1E8A-E0E4-C703-EBDDA66441E0}"/>
              </a:ext>
            </a:extLst>
          </p:cNvPr>
          <p:cNvSpPr txBox="1"/>
          <p:nvPr/>
        </p:nvSpPr>
        <p:spPr>
          <a:xfrm>
            <a:off x="1070183" y="5325358"/>
            <a:ext cx="178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풀스택 기술을</a:t>
            </a:r>
            <a:endParaRPr lang="en-US" altLang="ko-KR" sz="1200" dirty="0"/>
          </a:p>
          <a:p>
            <a:r>
              <a:rPr lang="ko-KR" altLang="en-US" sz="1200" dirty="0"/>
              <a:t>활용한 프로젝트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D4593-0ECF-092B-0F7B-34B3C725D756}"/>
              </a:ext>
            </a:extLst>
          </p:cNvPr>
          <p:cNvSpPr txBox="1"/>
          <p:nvPr/>
        </p:nvSpPr>
        <p:spPr>
          <a:xfrm>
            <a:off x="4337550" y="5325359"/>
            <a:ext cx="235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비즈니스 로직을 반영한 모델링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A2C9C4-8450-A5F0-3A88-7F179AA2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52" y="4245169"/>
            <a:ext cx="909498" cy="9094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989300A-D1C0-EEA9-55AF-021D038B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66" y="4271419"/>
            <a:ext cx="910800" cy="9108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B19A9A5-369A-2B2B-E3B7-8F54A37D3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836" y="4203286"/>
            <a:ext cx="910800" cy="91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D59AB60-BE53-2D30-68C5-594BD31AB7EC}"/>
              </a:ext>
            </a:extLst>
          </p:cNvPr>
          <p:cNvSpPr txBox="1"/>
          <p:nvPr/>
        </p:nvSpPr>
        <p:spPr>
          <a:xfrm>
            <a:off x="8175285" y="5325358"/>
            <a:ext cx="235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협업 중심의 프로젝트 수행으로 체계적인 일정 관리 능력 향상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7B1E8-4406-F092-A3D5-E8B6F593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A52007-2715-74EC-80CA-108BD47DD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709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5677DC-7C33-4530-44D5-F816E5997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8757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EBBAF0-E50B-B601-A1B8-98ECE132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7497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 증가 감소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직접 입력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 클릭 시 장바구니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헤더의 장바구니 카운트 증가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해당 정보의 위치로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페이지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18D0C-06A7-B740-3880-728E0403E3A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9C3A2-636F-4849-65E9-2DD2FC0A99A6}"/>
              </a:ext>
            </a:extLst>
          </p:cNvPr>
          <p:cNvSpPr/>
          <p:nvPr/>
        </p:nvSpPr>
        <p:spPr>
          <a:xfrm>
            <a:off x="4562947" y="2661719"/>
            <a:ext cx="2960483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C6141-5F64-CE3E-7D43-66205311A2A5}"/>
              </a:ext>
            </a:extLst>
          </p:cNvPr>
          <p:cNvSpPr txBox="1"/>
          <p:nvPr/>
        </p:nvSpPr>
        <p:spPr>
          <a:xfrm>
            <a:off x="4562947" y="22923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A90CBD-DA11-7892-3B90-0A6CFEBF99A6}"/>
              </a:ext>
            </a:extLst>
          </p:cNvPr>
          <p:cNvSpPr/>
          <p:nvPr/>
        </p:nvSpPr>
        <p:spPr>
          <a:xfrm>
            <a:off x="592495" y="3606959"/>
            <a:ext cx="6668383" cy="47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D4B8-11A2-BA19-2459-D5E552A3B0EE}"/>
              </a:ext>
            </a:extLst>
          </p:cNvPr>
          <p:cNvSpPr/>
          <p:nvPr/>
        </p:nvSpPr>
        <p:spPr>
          <a:xfrm>
            <a:off x="4562947" y="1572637"/>
            <a:ext cx="823865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B7976-409B-AC5B-4D58-9070E4F9A26C}"/>
              </a:ext>
            </a:extLst>
          </p:cNvPr>
          <p:cNvSpPr txBox="1"/>
          <p:nvPr/>
        </p:nvSpPr>
        <p:spPr>
          <a:xfrm>
            <a:off x="4191755" y="16278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143F9-45D8-B2F0-DD00-4E9CB39AF45C}"/>
              </a:ext>
            </a:extLst>
          </p:cNvPr>
          <p:cNvSpPr txBox="1"/>
          <p:nvPr/>
        </p:nvSpPr>
        <p:spPr>
          <a:xfrm>
            <a:off x="592495" y="318959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091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FAD9-D38D-9E91-BB45-E3F177A4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FBB89E-F49C-A7FC-4609-44DBBE11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475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검색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465847-3D54-6D50-72B6-BDF64B092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77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79EB32-5E39-34A8-F832-795B9B42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3730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카테고리별 검색 기능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결과에 대해 필터 후 재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5739-AB36-97EC-1F32-A396E8B6E24D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6372AA-A7D6-F54F-989B-8B61F5814044}"/>
              </a:ext>
            </a:extLst>
          </p:cNvPr>
          <p:cNvSpPr/>
          <p:nvPr/>
        </p:nvSpPr>
        <p:spPr>
          <a:xfrm>
            <a:off x="458709" y="1837853"/>
            <a:ext cx="6901758" cy="68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34B06-7BD0-2484-43FD-55E20DC044F5}"/>
              </a:ext>
            </a:extLst>
          </p:cNvPr>
          <p:cNvSpPr txBox="1"/>
          <p:nvPr/>
        </p:nvSpPr>
        <p:spPr>
          <a:xfrm>
            <a:off x="458709" y="146852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CFB08-48B8-779E-879E-E3277721DE36}"/>
              </a:ext>
            </a:extLst>
          </p:cNvPr>
          <p:cNvSpPr/>
          <p:nvPr/>
        </p:nvSpPr>
        <p:spPr>
          <a:xfrm>
            <a:off x="2132091" y="2634558"/>
            <a:ext cx="5355125" cy="359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18B72-3637-54FE-C1CC-AA20DE12738E}"/>
              </a:ext>
            </a:extLst>
          </p:cNvPr>
          <p:cNvSpPr txBox="1"/>
          <p:nvPr/>
        </p:nvSpPr>
        <p:spPr>
          <a:xfrm>
            <a:off x="1760899" y="263455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F0FCD-D48A-3D69-FCA7-D0C2EC33AA74}"/>
              </a:ext>
            </a:extLst>
          </p:cNvPr>
          <p:cNvSpPr/>
          <p:nvPr/>
        </p:nvSpPr>
        <p:spPr>
          <a:xfrm>
            <a:off x="4734084" y="2721919"/>
            <a:ext cx="2694664" cy="281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E7ADF-4286-283B-79A3-EF2F81359C0F}"/>
              </a:ext>
            </a:extLst>
          </p:cNvPr>
          <p:cNvSpPr txBox="1"/>
          <p:nvPr/>
        </p:nvSpPr>
        <p:spPr>
          <a:xfrm>
            <a:off x="4392063" y="265831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1049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4AF95-8B27-801A-4BA4-3D400178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29D576-D49B-BED4-3F5B-EE2DCFFF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05423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최재영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Cart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Cart.jsx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60CBD6-B44E-9862-E43D-B020D3518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65327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리스트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 조절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55F07D-B30D-1800-AB31-8D44C5D7A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68216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내역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장바구니의 수량 조절 기능 추가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38FAD-9EBD-1087-B82C-63236718F74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2B6265-7AA0-8C38-E0D8-0C683978C8BF}"/>
              </a:ext>
            </a:extLst>
          </p:cNvPr>
          <p:cNvSpPr/>
          <p:nvPr/>
        </p:nvSpPr>
        <p:spPr>
          <a:xfrm>
            <a:off x="697117" y="1430449"/>
            <a:ext cx="6771992" cy="465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652C3-83E4-5C38-3AB2-8D9C8F7FAA79}"/>
              </a:ext>
            </a:extLst>
          </p:cNvPr>
          <p:cNvSpPr txBox="1"/>
          <p:nvPr/>
        </p:nvSpPr>
        <p:spPr>
          <a:xfrm>
            <a:off x="368678" y="143044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8323-C2E6-8019-CF59-CF0D2D867C1A}"/>
              </a:ext>
            </a:extLst>
          </p:cNvPr>
          <p:cNvSpPr txBox="1"/>
          <p:nvPr/>
        </p:nvSpPr>
        <p:spPr>
          <a:xfrm>
            <a:off x="2417276" y="421110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BDDB30-022B-988B-5FAB-61125893EA0C}"/>
              </a:ext>
            </a:extLst>
          </p:cNvPr>
          <p:cNvSpPr/>
          <p:nvPr/>
        </p:nvSpPr>
        <p:spPr>
          <a:xfrm>
            <a:off x="1500362" y="4243495"/>
            <a:ext cx="916914" cy="301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964FE-AD55-6CEC-5F9E-1BA566101BD8}"/>
              </a:ext>
            </a:extLst>
          </p:cNvPr>
          <p:cNvSpPr txBox="1"/>
          <p:nvPr/>
        </p:nvSpPr>
        <p:spPr>
          <a:xfrm>
            <a:off x="4203827" y="536604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AD2276-B953-46C3-BDC9-7C8B32D155B7}"/>
              </a:ext>
            </a:extLst>
          </p:cNvPr>
          <p:cNvSpPr/>
          <p:nvPr/>
        </p:nvSpPr>
        <p:spPr>
          <a:xfrm>
            <a:off x="4575019" y="5325302"/>
            <a:ext cx="2586273" cy="450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67481"/>
              </p:ext>
            </p:extLst>
          </p:nvPr>
        </p:nvGraphicFramePr>
        <p:xfrm>
          <a:off x="452672" y="1774479"/>
          <a:ext cx="11171978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033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윤정렬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헤더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윤효진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최재영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</a:t>
                      </a:r>
                      <a:r>
                        <a:rPr lang="ko-KR" altLang="en-US" b="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이승수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93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헤더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Header.jsx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33055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배송정보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69304"/>
              </p:ext>
            </p:extLst>
          </p:nvPr>
        </p:nvGraphicFramePr>
        <p:xfrm>
          <a:off x="7981385" y="3708134"/>
          <a:ext cx="3751906" cy="2799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 클릭 시 홈으로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검색한 내용에 따라 상품 정보를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검색 페이지에서 표시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배송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카테고리 클릭 시 상품 검색 페이지로 이동 후 카테고리 별 상품 정보 조회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65C730-DB61-4E1F-4EE4-3E3F8C2DD0D2}"/>
              </a:ext>
            </a:extLst>
          </p:cNvPr>
          <p:cNvSpPr/>
          <p:nvPr/>
        </p:nvSpPr>
        <p:spPr>
          <a:xfrm>
            <a:off x="5744800" y="1279234"/>
            <a:ext cx="1300681" cy="250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79D66-95FD-5076-3F33-FCE2F2780A6A}"/>
              </a:ext>
            </a:extLst>
          </p:cNvPr>
          <p:cNvSpPr/>
          <p:nvPr/>
        </p:nvSpPr>
        <p:spPr>
          <a:xfrm>
            <a:off x="933764" y="2189272"/>
            <a:ext cx="5983084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F134A-8B99-6840-4B39-0F29583D0CD5}"/>
              </a:ext>
            </a:extLst>
          </p:cNvPr>
          <p:cNvSpPr txBox="1"/>
          <p:nvPr/>
        </p:nvSpPr>
        <p:spPr>
          <a:xfrm>
            <a:off x="5402780" y="121988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8B10-50A9-AD95-2E0B-A0EC190FC38D}"/>
              </a:ext>
            </a:extLst>
          </p:cNvPr>
          <p:cNvSpPr txBox="1"/>
          <p:nvPr/>
        </p:nvSpPr>
        <p:spPr>
          <a:xfrm>
            <a:off x="917731" y="127923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8225-D98D-C594-75B5-DDC64CA7BE11}"/>
              </a:ext>
            </a:extLst>
          </p:cNvPr>
          <p:cNvSpPr txBox="1"/>
          <p:nvPr/>
        </p:nvSpPr>
        <p:spPr>
          <a:xfrm>
            <a:off x="562572" y="21892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EAC37-476C-A7FF-AC28-BCCCE5D2F898}"/>
              </a:ext>
            </a:extLst>
          </p:cNvPr>
          <p:cNvSpPr/>
          <p:nvPr/>
        </p:nvSpPr>
        <p:spPr>
          <a:xfrm>
            <a:off x="1016628" y="1615537"/>
            <a:ext cx="1563610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BC6A-F1A7-A11F-2A92-6E0ACB510683}"/>
              </a:ext>
            </a:extLst>
          </p:cNvPr>
          <p:cNvSpPr/>
          <p:nvPr/>
        </p:nvSpPr>
        <p:spPr>
          <a:xfrm>
            <a:off x="2824431" y="1605910"/>
            <a:ext cx="229077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9DF8C-3B2A-5FB2-A9BD-AA51EB12EAA6}"/>
              </a:ext>
            </a:extLst>
          </p:cNvPr>
          <p:cNvSpPr txBox="1"/>
          <p:nvPr/>
        </p:nvSpPr>
        <p:spPr>
          <a:xfrm>
            <a:off x="2730563" y="126141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FDC8F2-DE51-96C2-AC3F-B34E75BCB77C}"/>
              </a:ext>
            </a:extLst>
          </p:cNvPr>
          <p:cNvSpPr/>
          <p:nvPr/>
        </p:nvSpPr>
        <p:spPr>
          <a:xfrm>
            <a:off x="5970196" y="1595210"/>
            <a:ext cx="37119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3BD6-2761-C9BD-6717-12DA9009BC33}"/>
              </a:ext>
            </a:extLst>
          </p:cNvPr>
          <p:cNvSpPr txBox="1"/>
          <p:nvPr/>
        </p:nvSpPr>
        <p:spPr>
          <a:xfrm>
            <a:off x="5641726" y="16314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02D41-7401-7C34-572F-AA0EDD91CAEE}"/>
              </a:ext>
            </a:extLst>
          </p:cNvPr>
          <p:cNvSpPr/>
          <p:nvPr/>
        </p:nvSpPr>
        <p:spPr>
          <a:xfrm>
            <a:off x="6558103" y="1613618"/>
            <a:ext cx="37119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77280-32B2-7B01-64B4-2352CBA3E7FF}"/>
              </a:ext>
            </a:extLst>
          </p:cNvPr>
          <p:cNvSpPr txBox="1"/>
          <p:nvPr/>
        </p:nvSpPr>
        <p:spPr>
          <a:xfrm>
            <a:off x="6940989" y="163259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3543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Home.jsx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639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슬라이드 이미지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디테일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4171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간격으로 이미지를 슬라이드로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상품 디테일 화면으로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7D45C-96DF-96CC-C1C2-37EDDC24EA12}"/>
              </a:ext>
            </a:extLst>
          </p:cNvPr>
          <p:cNvSpPr/>
          <p:nvPr/>
        </p:nvSpPr>
        <p:spPr>
          <a:xfrm>
            <a:off x="429537" y="1305549"/>
            <a:ext cx="7157267" cy="201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2330-5B84-A309-0FC4-B447F4C4DA62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A1C48-E17F-CE4B-71FE-9533FCC8F3C5}"/>
              </a:ext>
            </a:extLst>
          </p:cNvPr>
          <p:cNvSpPr/>
          <p:nvPr/>
        </p:nvSpPr>
        <p:spPr>
          <a:xfrm>
            <a:off x="1061770" y="4268670"/>
            <a:ext cx="5972773" cy="177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F1351-BBB9-B70B-BB47-6ACE0E01D651}"/>
              </a:ext>
            </a:extLst>
          </p:cNvPr>
          <p:cNvSpPr txBox="1"/>
          <p:nvPr/>
        </p:nvSpPr>
        <p:spPr>
          <a:xfrm>
            <a:off x="690578" y="422051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4376-9D0C-7704-E2CA-EDFEB158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44F189-C78A-0F4E-2B1D-95FD4DF2B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50919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Footer.jsx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6CE7DE-C1F8-B225-325B-09DE1589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44469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홈페이지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92F52-F666-4924-B04C-6889CB21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1953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회사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22FC0-F1F6-9DE6-D082-CAA31E9A81C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4205-FA57-1164-3223-3AAEF1F6B0D6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2053D-D4A8-E143-979E-415E9FA4EACE}"/>
              </a:ext>
            </a:extLst>
          </p:cNvPr>
          <p:cNvSpPr txBox="1"/>
          <p:nvPr/>
        </p:nvSpPr>
        <p:spPr>
          <a:xfrm>
            <a:off x="87517" y="118282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551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302A-CEAB-7DB2-59A6-A2DC423D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38F58E-ED22-BBEC-9FFA-3256760B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25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윤정렬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Login.jsx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9E6D6C-9477-8DB7-E702-52AD0731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651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 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CE9987-C165-9F9F-6820-07C36FAB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53335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이용한 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9FDED-C1BF-DF92-DCC1-62DB8A3F7F0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779CED-014D-0922-376C-D145D5EBCD97}"/>
              </a:ext>
            </a:extLst>
          </p:cNvPr>
          <p:cNvSpPr/>
          <p:nvPr/>
        </p:nvSpPr>
        <p:spPr>
          <a:xfrm>
            <a:off x="1448554" y="2027976"/>
            <a:ext cx="5187636" cy="1013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0474-8CEA-39E6-CF3B-C5A95120E0B7}"/>
              </a:ext>
            </a:extLst>
          </p:cNvPr>
          <p:cNvSpPr txBox="1"/>
          <p:nvPr/>
        </p:nvSpPr>
        <p:spPr>
          <a:xfrm>
            <a:off x="1053973" y="202797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26F3F-3436-CDD7-C58E-A4CB2DFD14AA}"/>
              </a:ext>
            </a:extLst>
          </p:cNvPr>
          <p:cNvSpPr/>
          <p:nvPr/>
        </p:nvSpPr>
        <p:spPr>
          <a:xfrm>
            <a:off x="1446544" y="3304207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29090-B277-07EA-9B09-90775A6E5838}"/>
              </a:ext>
            </a:extLst>
          </p:cNvPr>
          <p:cNvSpPr/>
          <p:nvPr/>
        </p:nvSpPr>
        <p:spPr>
          <a:xfrm>
            <a:off x="1449559" y="3774374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BFEA-4362-7412-370B-698BA4193B41}"/>
              </a:ext>
            </a:extLst>
          </p:cNvPr>
          <p:cNvSpPr txBox="1"/>
          <p:nvPr/>
        </p:nvSpPr>
        <p:spPr>
          <a:xfrm>
            <a:off x="1072337" y="3327465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DAE-140B-E41E-FA0C-9BCC9E46D484}"/>
              </a:ext>
            </a:extLst>
          </p:cNvPr>
          <p:cNvSpPr txBox="1"/>
          <p:nvPr/>
        </p:nvSpPr>
        <p:spPr>
          <a:xfrm>
            <a:off x="1072337" y="378641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1F0E9-704B-0E48-40B5-0BD73188984F}"/>
              </a:ext>
            </a:extLst>
          </p:cNvPr>
          <p:cNvSpPr/>
          <p:nvPr/>
        </p:nvSpPr>
        <p:spPr>
          <a:xfrm>
            <a:off x="1443530" y="5398183"/>
            <a:ext cx="515644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1339-A9A6-55E1-EDAC-E23251F337F8}"/>
              </a:ext>
            </a:extLst>
          </p:cNvPr>
          <p:cNvSpPr txBox="1"/>
          <p:nvPr/>
        </p:nvSpPr>
        <p:spPr>
          <a:xfrm>
            <a:off x="1072337" y="544410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804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B3BE-A700-D2D2-0961-A9F386F6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6D648A-4E95-7261-AF28-033BB63B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0181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0DEDBA-2617-6671-0415-C810DF38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105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78BFF3-8ED8-EB6A-0BA1-078F4726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73603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3E91F-7A24-84BF-D61B-590517D1169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86F7E4-F555-5B93-A456-E769C8EFC223}"/>
              </a:ext>
            </a:extLst>
          </p:cNvPr>
          <p:cNvSpPr/>
          <p:nvPr/>
        </p:nvSpPr>
        <p:spPr>
          <a:xfrm>
            <a:off x="429537" y="1246203"/>
            <a:ext cx="7157267" cy="498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BCA3A-BE03-D137-8700-E261556C07A0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647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ABBE-E1D6-A082-542E-EBC88F6B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4A040E-66FE-E928-3003-D15D1AB39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04476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616F7D3-0484-B294-B264-A1625455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7728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(radio)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이용 약관 동의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가입하기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9D2CC8-B38E-A102-2F0D-72CE88FF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7188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라디오 버튼을 이용한 선택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항목 입력 후 다음 입력으로 자동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필수 항목 미 체크 시 가입 불가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0AB62-3D7A-2ED4-EADC-DF7749414EAE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9E5DB6-1961-A69E-2CA5-29D2A03F826E}"/>
              </a:ext>
            </a:extLst>
          </p:cNvPr>
          <p:cNvSpPr/>
          <p:nvPr/>
        </p:nvSpPr>
        <p:spPr>
          <a:xfrm>
            <a:off x="800729" y="1332493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55AFC-FEEC-D352-F2D4-90B40125CD9A}"/>
              </a:ext>
            </a:extLst>
          </p:cNvPr>
          <p:cNvSpPr txBox="1"/>
          <p:nvPr/>
        </p:nvSpPr>
        <p:spPr>
          <a:xfrm>
            <a:off x="458709" y="134742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29FBB8-DBCC-57E4-4061-8A7CD69F7A56}"/>
              </a:ext>
            </a:extLst>
          </p:cNvPr>
          <p:cNvSpPr/>
          <p:nvPr/>
        </p:nvSpPr>
        <p:spPr>
          <a:xfrm>
            <a:off x="800729" y="1780359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CCA2-6BD8-7DC2-87CA-BD01E03BB4B0}"/>
              </a:ext>
            </a:extLst>
          </p:cNvPr>
          <p:cNvSpPr txBox="1"/>
          <p:nvPr/>
        </p:nvSpPr>
        <p:spPr>
          <a:xfrm>
            <a:off x="458709" y="178035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AD71E-3B00-DC6D-322A-07A41DEC25B9}"/>
              </a:ext>
            </a:extLst>
          </p:cNvPr>
          <p:cNvSpPr/>
          <p:nvPr/>
        </p:nvSpPr>
        <p:spPr>
          <a:xfrm>
            <a:off x="800729" y="2996067"/>
            <a:ext cx="6442043" cy="2227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515C-1CE1-13FF-B094-28587D1422C7}"/>
              </a:ext>
            </a:extLst>
          </p:cNvPr>
          <p:cNvSpPr txBox="1"/>
          <p:nvPr/>
        </p:nvSpPr>
        <p:spPr>
          <a:xfrm>
            <a:off x="458709" y="293246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12477-AFE7-7A36-90DD-BC8C10262DA4}"/>
              </a:ext>
            </a:extLst>
          </p:cNvPr>
          <p:cNvSpPr/>
          <p:nvPr/>
        </p:nvSpPr>
        <p:spPr>
          <a:xfrm>
            <a:off x="2700448" y="5525508"/>
            <a:ext cx="2595829" cy="54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24A4-941C-5081-D307-0868763478CB}"/>
              </a:ext>
            </a:extLst>
          </p:cNvPr>
          <p:cNvSpPr txBox="1"/>
          <p:nvPr/>
        </p:nvSpPr>
        <p:spPr>
          <a:xfrm>
            <a:off x="2329256" y="561703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398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D3D9-67F0-B844-37F2-69982D31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972BAB-EB98-7B02-E197-5E4630A6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60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9252D4-0638-4A56-7EDF-6ED3B8E6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23142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6E29A8-48DA-4046-B20E-38365DCE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738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코드를 기준으로 상품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명으로 상품 검색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91853-85E9-4DEB-1F08-C72DE89C4D06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47DE5-FFDE-2467-AFD4-27F6869A9F31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710FD-1549-988C-F7C2-C69991876C83}"/>
              </a:ext>
            </a:extLst>
          </p:cNvPr>
          <p:cNvSpPr txBox="1"/>
          <p:nvPr/>
        </p:nvSpPr>
        <p:spPr>
          <a:xfrm>
            <a:off x="58345" y="1246203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8A3ED-8C7F-1A64-78E8-28F8E9C3FC0C}"/>
              </a:ext>
            </a:extLst>
          </p:cNvPr>
          <p:cNvSpPr/>
          <p:nvPr/>
        </p:nvSpPr>
        <p:spPr>
          <a:xfrm>
            <a:off x="3706888" y="1291472"/>
            <a:ext cx="1435480" cy="20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C421-C510-0785-9665-C495DF1DB4AF}"/>
              </a:ext>
            </a:extLst>
          </p:cNvPr>
          <p:cNvSpPr txBox="1"/>
          <p:nvPr/>
        </p:nvSpPr>
        <p:spPr>
          <a:xfrm>
            <a:off x="3335696" y="120798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57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435</TotalTime>
  <Words>571</Words>
  <Application>Microsoft Office PowerPoint</Application>
  <PresentationFormat>와이드스크린</PresentationFormat>
  <Paragraphs>294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동석 이</cp:lastModifiedBy>
  <cp:revision>32</cp:revision>
  <dcterms:created xsi:type="dcterms:W3CDTF">2025-10-27T04:47:34Z</dcterms:created>
  <dcterms:modified xsi:type="dcterms:W3CDTF">2025-10-29T01:31:20Z</dcterms:modified>
</cp:coreProperties>
</file>