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  <p:sldMasterId id="2147483867" r:id="rId2"/>
  </p:sldMasterIdLst>
  <p:notesMasterIdLst>
    <p:notesMasterId r:id="rId14"/>
  </p:notesMasterIdLst>
  <p:sldIdLst>
    <p:sldId id="263" r:id="rId3"/>
    <p:sldId id="262" r:id="rId4"/>
    <p:sldId id="264" r:id="rId5"/>
    <p:sldId id="257" r:id="rId6"/>
    <p:sldId id="269" r:id="rId7"/>
    <p:sldId id="277" r:id="rId8"/>
    <p:sldId id="270" r:id="rId9"/>
    <p:sldId id="276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1"/>
    <a:srgbClr val="060611"/>
    <a:srgbClr val="8B4DFF"/>
    <a:srgbClr val="EC8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ED9A6-E245-47D8-8D6E-C6CB8F21FA6F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216C6-DF8F-49DC-9832-863A2D1F7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216C6-DF8F-49DC-9832-863A2D1F74C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85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0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7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80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4C007-9BFC-917F-6EB8-06D0A8DE2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14EDA5-7AA9-A8D3-2C8A-A37071AE9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3B7F7-0177-18D4-140A-10E0A9ED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A4472-6094-FDAA-091F-629B9F59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FC2FE-949E-B2DB-13EE-D132508E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2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B237A-7A8B-B520-8878-F09B6F07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32665-BDDF-4799-D1DF-D90F1863B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81CFC-7D95-DA73-5C86-9CB7B39A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BF190-EBA3-C886-43DE-13791657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DE337-B562-2CDA-F727-4468BBB2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38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61314-076F-36E6-3E57-202BCBE5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E5267-A9F2-F0BF-608D-16723B70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F6D87-626E-ECD1-D52F-648A6D1F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D334E-D1CC-5871-A3B6-16515A7B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3BE4E-9E3E-D080-A68C-C1EA1E08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53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F6200-C33A-07B2-4432-7AD4FC6A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F7FF3-9C1D-6623-215D-9F9AF8910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8144A8-38C9-9F71-CE45-F2477C04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37D73-D3FA-325A-C4D9-8860D525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93534-B95F-C2DC-3CAA-44ED0564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63493-024F-DCBF-E795-0975D163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76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6759F-D968-A261-CC4A-861A790A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5028D-012D-3248-A503-1961F7E9A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D0F55F-CD70-5BD7-CE8B-43D7506C0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41024A-6D0A-0FBC-E1C9-A2C1D9AF0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6955B5-55FB-D65D-223D-E6955B645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A017C1-0BD1-9818-278C-C62AFB1D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0FFA13-1FA1-67FE-13C6-753E0E8E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455426-49A8-7785-A4F2-A192F709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1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699A1-C595-7F1B-5F3D-631BAF46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D4B912-24E5-49E0-0A02-55DB1D76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7CAFD-7913-185F-5B1D-98FC65BE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BE66A5-4D77-0283-CF41-1692A744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5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709890-FD2D-E25A-76A3-2D485F32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13DD0-956B-2335-460D-3DB21DDA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DA0FB-663C-2192-BC80-462D25D3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6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94EAC-D97F-C780-89D1-7687337A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3A458-A08F-EDB9-7E13-894F78C2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51F15C-B7EB-5018-AFA3-4C7A3E48B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EADF8-2EBF-BFC7-CB21-38E402A8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50BD60-F144-BD39-853D-6BB9DC03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41BD96-A44D-0066-81EA-01E4D206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7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37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A4CB1-ABDE-6B6C-49D3-B3DF8A03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02650E-390D-8B97-789C-7593FECF3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96C513-C739-864E-74C8-7197CD353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11ACC-58CA-4D8C-9CED-B82DDB0F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B7926-42B0-69BC-5F3F-5BA21F73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8BB3B-EAFB-D0F5-6891-B83A0FB6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64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4992D-C325-DEE1-A0A6-8E3BC68B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9286E8-C8AA-55AC-6DC8-DAF55BF04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A5E92-60A1-1C0B-090D-FAE78516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9B537-AE08-D60B-E514-6CBE402A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7AE94-BD3A-E002-4A4A-7E49E003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41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2884EC-AF33-6A56-289D-696D410A4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CCB365-3729-2A02-9589-5014E362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0D447-F8E5-362C-3DC4-A4AAA7A2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C3CE0-8E11-224A-57E4-CDF74184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1C688-D80A-382E-F04F-54EF32E2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02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06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7445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7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362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0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7108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1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836D01-8AED-5AE2-07C8-0C094120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D6EB2-94F3-EBED-3A6A-86F0F812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318B9-9073-84D2-3C91-59F698232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D2054-5F13-1F9B-EB9A-147B4702A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F786E-7826-E415-CC08-08369452D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66CE-FB49-BA00-B060-8AA6995D3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50E59A-54C3-5F14-54DF-6D2E88C7C57F}"/>
              </a:ext>
            </a:extLst>
          </p:cNvPr>
          <p:cNvSpPr txBox="1"/>
          <p:nvPr/>
        </p:nvSpPr>
        <p:spPr>
          <a:xfrm>
            <a:off x="452673" y="1095470"/>
            <a:ext cx="944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🍬</a:t>
            </a:r>
            <a:r>
              <a:rPr lang="en-US" altLang="ko-KR" sz="3600" b="1" dirty="0"/>
              <a:t>Candy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D14E1-3651-866F-6BA0-6D29CCE00B4D}"/>
              </a:ext>
            </a:extLst>
          </p:cNvPr>
          <p:cNvSpPr txBox="1"/>
          <p:nvPr/>
        </p:nvSpPr>
        <p:spPr>
          <a:xfrm>
            <a:off x="452672" y="1741801"/>
            <a:ext cx="944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GoudyOlSt BT" pitchFamily="2" charset="0"/>
              </a:rPr>
              <a:t>	Team Project –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최재영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윤효진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윤정렬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이승수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GoudyOlSt BT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1F6322-48D0-FE35-7BEA-40C785431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33" y="947855"/>
            <a:ext cx="3261265" cy="21733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8EF538-1695-73DF-9486-9048B6F0C6C1}"/>
              </a:ext>
            </a:extLst>
          </p:cNvPr>
          <p:cNvSpPr txBox="1"/>
          <p:nvPr/>
        </p:nvSpPr>
        <p:spPr>
          <a:xfrm>
            <a:off x="452672" y="3059668"/>
            <a:ext cx="2000817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주제 선정 이유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ADC88A-5E4A-D4F5-76FC-742E94CB040E}"/>
              </a:ext>
            </a:extLst>
          </p:cNvPr>
          <p:cNvSpPr txBox="1"/>
          <p:nvPr/>
        </p:nvSpPr>
        <p:spPr>
          <a:xfrm>
            <a:off x="452672" y="3864352"/>
            <a:ext cx="10511075" cy="12311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ko-KR" altLang="en-US" sz="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1BD255-1E8A-E0E4-C703-EBDDA66441E0}"/>
              </a:ext>
            </a:extLst>
          </p:cNvPr>
          <p:cNvSpPr txBox="1"/>
          <p:nvPr/>
        </p:nvSpPr>
        <p:spPr>
          <a:xfrm>
            <a:off x="1070183" y="5325358"/>
            <a:ext cx="178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풀스택 기술을</a:t>
            </a:r>
            <a:endParaRPr lang="en-US" altLang="ko-KR" sz="1200" dirty="0"/>
          </a:p>
          <a:p>
            <a:r>
              <a:rPr lang="ko-KR" altLang="en-US" sz="1200" dirty="0"/>
              <a:t>활용한 프로젝트 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CD4593-0ECF-092B-0F7B-34B3C725D756}"/>
              </a:ext>
            </a:extLst>
          </p:cNvPr>
          <p:cNvSpPr txBox="1"/>
          <p:nvPr/>
        </p:nvSpPr>
        <p:spPr>
          <a:xfrm>
            <a:off x="4337550" y="5325359"/>
            <a:ext cx="2353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비즈니스 로직을 반영한 모델링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1A2C9C4-8450-A5F0-3A88-7F179AA27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752" y="4245169"/>
            <a:ext cx="909498" cy="90949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989300A-D1C0-EEA9-55AF-021D038B5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366" y="4271419"/>
            <a:ext cx="910800" cy="9108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B19A9A5-369A-2B2B-E3B7-8F54A37D3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836" y="4203286"/>
            <a:ext cx="910800" cy="9108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D59AB60-BE53-2D30-68C5-594BD31AB7EC}"/>
              </a:ext>
            </a:extLst>
          </p:cNvPr>
          <p:cNvSpPr txBox="1"/>
          <p:nvPr/>
        </p:nvSpPr>
        <p:spPr>
          <a:xfrm>
            <a:off x="8175285" y="5325358"/>
            <a:ext cx="2353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협업 중심의 프로젝트 수행으로 체계적인 일정 관리 능력 향상</a:t>
            </a:r>
          </a:p>
        </p:txBody>
      </p:sp>
    </p:spTree>
    <p:extLst>
      <p:ext uri="{BB962C8B-B14F-4D97-AF65-F5344CB8AC3E}">
        <p14:creationId xmlns:p14="http://schemas.microsoft.com/office/powerpoint/2010/main" val="20877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7B1E8-4406-F092-A3D5-E8B6F5939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7A52007-2715-74EC-80CA-108BD47DD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17094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상품 정보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이승수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ProductDetail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ProductDetail.jsx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E5677DC-7C33-4530-44D5-F816E5997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55789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장바구니 추가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상품 설명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상세정보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후기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CEBBAF0-E50B-B601-A1B8-98ECE132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35116"/>
              </p:ext>
            </p:extLst>
          </p:nvPr>
        </p:nvGraphicFramePr>
        <p:xfrm>
          <a:off x="7981385" y="3708134"/>
          <a:ext cx="3751906" cy="23994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버튼 클릭 시 장바구니 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및 헤더의 장바구니 카운트 증가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클릭 시 해당 정보의 위치로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페이지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418D0C-06A7-B740-3880-728E0403E3AA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39C3A2-636F-4849-65E9-2DD2FC0A99A6}"/>
              </a:ext>
            </a:extLst>
          </p:cNvPr>
          <p:cNvSpPr/>
          <p:nvPr/>
        </p:nvSpPr>
        <p:spPr>
          <a:xfrm>
            <a:off x="4562947" y="2661719"/>
            <a:ext cx="2960483" cy="479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C6141-5F64-CE3E-7D43-66205311A2A5}"/>
              </a:ext>
            </a:extLst>
          </p:cNvPr>
          <p:cNvSpPr txBox="1"/>
          <p:nvPr/>
        </p:nvSpPr>
        <p:spPr>
          <a:xfrm>
            <a:off x="4562947" y="2292387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A90CBD-DA11-7892-3B90-0A6CFEBF99A6}"/>
              </a:ext>
            </a:extLst>
          </p:cNvPr>
          <p:cNvSpPr/>
          <p:nvPr/>
        </p:nvSpPr>
        <p:spPr>
          <a:xfrm>
            <a:off x="592495" y="3606959"/>
            <a:ext cx="6668383" cy="479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2FEBD-B469-98B7-D517-644559FAD653}"/>
              </a:ext>
            </a:extLst>
          </p:cNvPr>
          <p:cNvSpPr txBox="1"/>
          <p:nvPr/>
        </p:nvSpPr>
        <p:spPr>
          <a:xfrm>
            <a:off x="592495" y="3237627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60918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2FAD9-D38D-9E91-BB45-E3F177A4F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FBB89E-F49C-A7FC-4609-44DBBE112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24754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상품 검색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B465847-3D54-6D50-72B6-BDF64B092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08776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 결과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필터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B79EB32-5E39-34A8-F832-795B9B426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23730"/>
              </p:ext>
            </p:extLst>
          </p:nvPr>
        </p:nvGraphicFramePr>
        <p:xfrm>
          <a:off x="7981385" y="370813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카테고리별 검색 기능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 결과 출력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 결과에 대해 필터 후 재 표시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7C5739-AB36-97EC-1F32-A396E8B6E24D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6372AA-A7D6-F54F-989B-8B61F5814044}"/>
              </a:ext>
            </a:extLst>
          </p:cNvPr>
          <p:cNvSpPr/>
          <p:nvPr/>
        </p:nvSpPr>
        <p:spPr>
          <a:xfrm>
            <a:off x="458709" y="1837853"/>
            <a:ext cx="6901758" cy="688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34B06-7BD0-2484-43FD-55E20DC044F5}"/>
              </a:ext>
            </a:extLst>
          </p:cNvPr>
          <p:cNvSpPr txBox="1"/>
          <p:nvPr/>
        </p:nvSpPr>
        <p:spPr>
          <a:xfrm>
            <a:off x="458709" y="1468521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ECFB08-48B8-779E-879E-E3277721DE36}"/>
              </a:ext>
            </a:extLst>
          </p:cNvPr>
          <p:cNvSpPr/>
          <p:nvPr/>
        </p:nvSpPr>
        <p:spPr>
          <a:xfrm>
            <a:off x="2132091" y="2634558"/>
            <a:ext cx="5355125" cy="3591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18B72-3637-54FE-C1CC-AA20DE12738E}"/>
              </a:ext>
            </a:extLst>
          </p:cNvPr>
          <p:cNvSpPr txBox="1"/>
          <p:nvPr/>
        </p:nvSpPr>
        <p:spPr>
          <a:xfrm>
            <a:off x="1760899" y="2634558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3F0FCD-D48A-3D69-FCA7-D0C2EC33AA74}"/>
              </a:ext>
            </a:extLst>
          </p:cNvPr>
          <p:cNvSpPr/>
          <p:nvPr/>
        </p:nvSpPr>
        <p:spPr>
          <a:xfrm>
            <a:off x="4734084" y="2721919"/>
            <a:ext cx="2694664" cy="281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E7ADF-4286-283B-79A3-EF2F81359C0F}"/>
              </a:ext>
            </a:extLst>
          </p:cNvPr>
          <p:cNvSpPr txBox="1"/>
          <p:nvPr/>
        </p:nvSpPr>
        <p:spPr>
          <a:xfrm>
            <a:off x="4392063" y="2658318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41049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D46F99-5FC1-33BE-BF8E-86A515EC8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38203"/>
              </p:ext>
            </p:extLst>
          </p:nvPr>
        </p:nvGraphicFramePr>
        <p:xfrm>
          <a:off x="452672" y="1774479"/>
          <a:ext cx="11171978" cy="446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033">
                  <a:extLst>
                    <a:ext uri="{9D8B030D-6E8A-4147-A177-3AD203B41FA5}">
                      <a16:colId xmlns:a16="http://schemas.microsoft.com/office/drawing/2014/main" val="533630444"/>
                    </a:ext>
                  </a:extLst>
                </a:gridCol>
                <a:gridCol w="1683945">
                  <a:extLst>
                    <a:ext uri="{9D8B030D-6E8A-4147-A177-3AD203B41FA5}">
                      <a16:colId xmlns:a16="http://schemas.microsoft.com/office/drawing/2014/main" val="857148706"/>
                    </a:ext>
                  </a:extLst>
                </a:gridCol>
              </a:tblGrid>
              <a:tr h="516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391573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최재영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895663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메인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헤더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푸터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윤효진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643115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윤정렬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383616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상품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이승수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976370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1440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752EE2-987E-AE0B-9C7D-FFAEC5B7D648}"/>
              </a:ext>
            </a:extLst>
          </p:cNvPr>
          <p:cNvSpPr txBox="1"/>
          <p:nvPr/>
        </p:nvSpPr>
        <p:spPr>
          <a:xfrm>
            <a:off x="452673" y="1095470"/>
            <a:ext cx="94427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/>
              <a:t>역할 분담</a:t>
            </a:r>
          </a:p>
        </p:txBody>
      </p:sp>
    </p:spTree>
    <p:extLst>
      <p:ext uri="{BB962C8B-B14F-4D97-AF65-F5344CB8AC3E}">
        <p14:creationId xmlns:p14="http://schemas.microsoft.com/office/powerpoint/2010/main" val="142444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6CA7D-D21B-CEF4-32D4-57E6DC64A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DA0B0E-52C2-04A8-F28D-6F64E27E6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689365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메인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헤더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윤효진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Header.jsx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D07351D-7AC6-2260-D91F-CBE336A7E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95746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고객센터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로고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장바구니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26F0737-6CB9-20C5-242B-F5B82DDB6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09341"/>
              </p:ext>
            </p:extLst>
          </p:nvPr>
        </p:nvGraphicFramePr>
        <p:xfrm>
          <a:off x="7981385" y="3708134"/>
          <a:ext cx="3751906" cy="27999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고객센터 클릭 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페이지로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로고 클릭 시 홈으로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검색한 내용에 따라 상품 정보를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상품 검색 페이지에서 표시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장바구니 페이지로 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비로그인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 페이지로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각 카테고리 클릭 시 상품 검색 페이지로 이동 후 카테고리 별 상품 정보 조회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AA9368-7E60-897E-7512-BE3261AA8024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65C730-DB61-4E1F-4EE4-3E3F8C2DD0D2}"/>
              </a:ext>
            </a:extLst>
          </p:cNvPr>
          <p:cNvSpPr/>
          <p:nvPr/>
        </p:nvSpPr>
        <p:spPr>
          <a:xfrm>
            <a:off x="5744800" y="1279234"/>
            <a:ext cx="1300681" cy="250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E79D66-95FD-5076-3F33-FCE2F2780A6A}"/>
              </a:ext>
            </a:extLst>
          </p:cNvPr>
          <p:cNvSpPr/>
          <p:nvPr/>
        </p:nvSpPr>
        <p:spPr>
          <a:xfrm>
            <a:off x="933764" y="2189272"/>
            <a:ext cx="5983084" cy="476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F134A-8B99-6840-4B39-0F29583D0CD5}"/>
              </a:ext>
            </a:extLst>
          </p:cNvPr>
          <p:cNvSpPr txBox="1"/>
          <p:nvPr/>
        </p:nvSpPr>
        <p:spPr>
          <a:xfrm>
            <a:off x="5402780" y="1219889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C8B10-50A9-AD95-2E0B-A0EC190FC38D}"/>
              </a:ext>
            </a:extLst>
          </p:cNvPr>
          <p:cNvSpPr txBox="1"/>
          <p:nvPr/>
        </p:nvSpPr>
        <p:spPr>
          <a:xfrm>
            <a:off x="917731" y="1279234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238225-D98D-C594-75B5-DDC64CA7BE11}"/>
              </a:ext>
            </a:extLst>
          </p:cNvPr>
          <p:cNvSpPr txBox="1"/>
          <p:nvPr/>
        </p:nvSpPr>
        <p:spPr>
          <a:xfrm>
            <a:off x="562572" y="2189272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8EAC37-476C-A7FF-AC28-BCCCE5D2F898}"/>
              </a:ext>
            </a:extLst>
          </p:cNvPr>
          <p:cNvSpPr/>
          <p:nvPr/>
        </p:nvSpPr>
        <p:spPr>
          <a:xfrm>
            <a:off x="1016628" y="1615537"/>
            <a:ext cx="1563610" cy="476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5FBC6A-F1A7-A11F-2A92-6E0ACB510683}"/>
              </a:ext>
            </a:extLst>
          </p:cNvPr>
          <p:cNvSpPr/>
          <p:nvPr/>
        </p:nvSpPr>
        <p:spPr>
          <a:xfrm>
            <a:off x="2824431" y="1605910"/>
            <a:ext cx="2290778" cy="476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89DF8C-3B2A-5FB2-A9BD-AA51EB12EAA6}"/>
              </a:ext>
            </a:extLst>
          </p:cNvPr>
          <p:cNvSpPr txBox="1"/>
          <p:nvPr/>
        </p:nvSpPr>
        <p:spPr>
          <a:xfrm>
            <a:off x="2730563" y="1261410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③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EDE843-535A-716D-3738-D666A44FACDB}"/>
              </a:ext>
            </a:extLst>
          </p:cNvPr>
          <p:cNvSpPr/>
          <p:nvPr/>
        </p:nvSpPr>
        <p:spPr>
          <a:xfrm>
            <a:off x="6599600" y="1627304"/>
            <a:ext cx="380622" cy="476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149B17-23AC-0083-6FA3-2C9D294B941F}"/>
              </a:ext>
            </a:extLst>
          </p:cNvPr>
          <p:cNvSpPr txBox="1"/>
          <p:nvPr/>
        </p:nvSpPr>
        <p:spPr>
          <a:xfrm>
            <a:off x="6980222" y="1659398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95473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886ED-BC99-752B-A12A-373BB2FA7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A2A4E08-9F8C-E025-C518-529AEA45E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903543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메인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홈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윤효진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Home.jsx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DF49A03-D649-4D75-8F59-229A0DCD8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63991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슬라이드 이미지 출력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상품 디테일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07A6478-9365-6682-7B99-3D8979180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14171"/>
              </p:ext>
            </p:extLst>
          </p:nvPr>
        </p:nvGraphicFramePr>
        <p:xfrm>
          <a:off x="7981385" y="370813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간격으로 이미지를 슬라이드로 표시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클릭 시 상품 디테일 화면으로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5E336-BA8B-507B-1918-1390CE930478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B7D45C-96DF-96CC-C1C2-37EDDC24EA12}"/>
              </a:ext>
            </a:extLst>
          </p:cNvPr>
          <p:cNvSpPr/>
          <p:nvPr/>
        </p:nvSpPr>
        <p:spPr>
          <a:xfrm>
            <a:off x="429537" y="1305549"/>
            <a:ext cx="7157267" cy="2017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82330-5B84-A309-0FC4-B447F4C4DA62}"/>
              </a:ext>
            </a:extLst>
          </p:cNvPr>
          <p:cNvSpPr txBox="1"/>
          <p:nvPr/>
        </p:nvSpPr>
        <p:spPr>
          <a:xfrm>
            <a:off x="87517" y="1246204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0A1C48-E17F-CE4B-71FE-9533FCC8F3C5}"/>
              </a:ext>
            </a:extLst>
          </p:cNvPr>
          <p:cNvSpPr/>
          <p:nvPr/>
        </p:nvSpPr>
        <p:spPr>
          <a:xfrm>
            <a:off x="1061770" y="4268670"/>
            <a:ext cx="5972773" cy="1779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F1351-BBB9-B70B-BB47-6ACE0E01D651}"/>
              </a:ext>
            </a:extLst>
          </p:cNvPr>
          <p:cNvSpPr txBox="1"/>
          <p:nvPr/>
        </p:nvSpPr>
        <p:spPr>
          <a:xfrm>
            <a:off x="690578" y="4220512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31646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4376-9D0C-7704-E2CA-EDFEB158D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644F189-C78A-0F4E-2B1D-95FD4DF2B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50919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메인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푸터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윤효진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Footer.jsx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86CE7DE-C1F8-B225-325B-09DE15892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045816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홈페이지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푸터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92F52-F666-4924-B04C-6889CB21C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189096"/>
              </p:ext>
            </p:extLst>
          </p:nvPr>
        </p:nvGraphicFramePr>
        <p:xfrm>
          <a:off x="7981385" y="370813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C22FC0-F1F6-9DE6-D082-CAA31E9A81C0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6D4205-FA57-1164-3223-3AAEF1F6B0D6}"/>
              </a:ext>
            </a:extLst>
          </p:cNvPr>
          <p:cNvSpPr/>
          <p:nvPr/>
        </p:nvSpPr>
        <p:spPr>
          <a:xfrm>
            <a:off x="429537" y="1246204"/>
            <a:ext cx="7157267" cy="4980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2053D-D4A8-E143-979E-415E9FA4EACE}"/>
              </a:ext>
            </a:extLst>
          </p:cNvPr>
          <p:cNvSpPr txBox="1"/>
          <p:nvPr/>
        </p:nvSpPr>
        <p:spPr>
          <a:xfrm>
            <a:off x="87517" y="1182829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35516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B302A-CEAB-7DB2-59A6-A2DC423D3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D38F58E-ED22-BBEC-9FFA-3256760B6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52565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담당자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윤정렬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작성일자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단위 업무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Login.jsx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89E6D6C-9477-8DB7-E702-52AD07319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365191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form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카카오 로그인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DCE9987-C165-9F9F-6820-07C36FAB3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53335"/>
              </p:ext>
            </p:extLst>
          </p:nvPr>
        </p:nvGraphicFramePr>
        <p:xfrm>
          <a:off x="7981385" y="3708134"/>
          <a:ext cx="3751906" cy="1942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유효성 체크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중복체크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 처리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 페이지로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카카오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이용한 로그인 처리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D9FDED-C1BF-DF92-DCC1-62DB8A3F7F00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779CED-014D-0922-376C-D145D5EBCD97}"/>
              </a:ext>
            </a:extLst>
          </p:cNvPr>
          <p:cNvSpPr/>
          <p:nvPr/>
        </p:nvSpPr>
        <p:spPr>
          <a:xfrm>
            <a:off x="1448554" y="2027976"/>
            <a:ext cx="5187636" cy="1013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30474-8CEA-39E6-CF3B-C5A95120E0B7}"/>
              </a:ext>
            </a:extLst>
          </p:cNvPr>
          <p:cNvSpPr txBox="1"/>
          <p:nvPr/>
        </p:nvSpPr>
        <p:spPr>
          <a:xfrm>
            <a:off x="1053973" y="2027976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026F3F-3436-CDD7-C58E-A4CB2DFD14AA}"/>
              </a:ext>
            </a:extLst>
          </p:cNvPr>
          <p:cNvSpPr/>
          <p:nvPr/>
        </p:nvSpPr>
        <p:spPr>
          <a:xfrm>
            <a:off x="1446544" y="3304207"/>
            <a:ext cx="5153434" cy="470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29090-B277-07EA-9B09-90775A6E5838}"/>
              </a:ext>
            </a:extLst>
          </p:cNvPr>
          <p:cNvSpPr/>
          <p:nvPr/>
        </p:nvSpPr>
        <p:spPr>
          <a:xfrm>
            <a:off x="1449559" y="3774374"/>
            <a:ext cx="5153434" cy="470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0BFEA-4362-7412-370B-698BA4193B41}"/>
              </a:ext>
            </a:extLst>
          </p:cNvPr>
          <p:cNvSpPr txBox="1"/>
          <p:nvPr/>
        </p:nvSpPr>
        <p:spPr>
          <a:xfrm>
            <a:off x="1072337" y="3327465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65DAE-140B-E41E-FA0C-9BCC9E46D484}"/>
              </a:ext>
            </a:extLst>
          </p:cNvPr>
          <p:cNvSpPr txBox="1"/>
          <p:nvPr/>
        </p:nvSpPr>
        <p:spPr>
          <a:xfrm>
            <a:off x="1072337" y="3786411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③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31F0E9-704B-0E48-40B5-0BD73188984F}"/>
              </a:ext>
            </a:extLst>
          </p:cNvPr>
          <p:cNvSpPr/>
          <p:nvPr/>
        </p:nvSpPr>
        <p:spPr>
          <a:xfrm>
            <a:off x="1443530" y="5398183"/>
            <a:ext cx="5156448" cy="476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F1339-A9A6-55E1-EDAC-E23251F337F8}"/>
              </a:ext>
            </a:extLst>
          </p:cNvPr>
          <p:cNvSpPr txBox="1"/>
          <p:nvPr/>
        </p:nvSpPr>
        <p:spPr>
          <a:xfrm>
            <a:off x="1072337" y="5444102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68047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0B3BE-A700-D2D2-0961-A9F386F61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36D648A-4E95-7261-AF28-033BB63B0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920181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담당자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최재영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작성일자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단위 업무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Signup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Signup.jsx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C0DEDBA-2617-6671-0415-C810DF38B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81051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form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A78BFF3-8ED8-EB6A-0BA1-078F47260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73603"/>
              </p:ext>
            </p:extLst>
          </p:nvPr>
        </p:nvGraphicFramePr>
        <p:xfrm>
          <a:off x="7981385" y="3708134"/>
          <a:ext cx="3751906" cy="1942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유효성 체크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중복체크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33E91F-7A24-84BF-D61B-590517D1169A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86F7E4-F555-5B93-A456-E769C8EFC223}"/>
              </a:ext>
            </a:extLst>
          </p:cNvPr>
          <p:cNvSpPr/>
          <p:nvPr/>
        </p:nvSpPr>
        <p:spPr>
          <a:xfrm>
            <a:off x="429537" y="1246203"/>
            <a:ext cx="7157267" cy="4980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1BCA3A-BE03-D137-8700-E261556C07A0}"/>
              </a:ext>
            </a:extLst>
          </p:cNvPr>
          <p:cNvSpPr txBox="1"/>
          <p:nvPr/>
        </p:nvSpPr>
        <p:spPr>
          <a:xfrm>
            <a:off x="87517" y="1246204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16476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FABBE-E1D6-A082-542E-EBC88F6BC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14A040E-66FE-E928-3003-D15D1AB39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04476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담당자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최재영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작성일자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단위 업무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Signup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Signup.jsx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616F7D3-0484-B294-B264-A16254558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77286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성별 선택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(radio)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이용 약관 동의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가입하기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59D2CC8-B38E-A102-2F0D-72CE88FF6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87188"/>
              </p:ext>
            </p:extLst>
          </p:nvPr>
        </p:nvGraphicFramePr>
        <p:xfrm>
          <a:off x="7981385" y="3708134"/>
          <a:ext cx="3751906" cy="1942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라디오 버튼을 이용한 선택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각 항목 입력 후 다음 입력으로 자동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필수 항목 미 체크 시 가입 불가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가입 처리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70AB62-3D7A-2ED4-EADC-DF7749414EAE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9E5DB6-1961-A69E-2CA5-29D2A03F826E}"/>
              </a:ext>
            </a:extLst>
          </p:cNvPr>
          <p:cNvSpPr/>
          <p:nvPr/>
        </p:nvSpPr>
        <p:spPr>
          <a:xfrm>
            <a:off x="800729" y="1332493"/>
            <a:ext cx="5295271" cy="432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55AFC-FEEC-D352-F2D4-90B40125CD9A}"/>
              </a:ext>
            </a:extLst>
          </p:cNvPr>
          <p:cNvSpPr txBox="1"/>
          <p:nvPr/>
        </p:nvSpPr>
        <p:spPr>
          <a:xfrm>
            <a:off x="458709" y="1347426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29FBB8-DBCC-57E4-4061-8A7CD69F7A56}"/>
              </a:ext>
            </a:extLst>
          </p:cNvPr>
          <p:cNvSpPr/>
          <p:nvPr/>
        </p:nvSpPr>
        <p:spPr>
          <a:xfrm>
            <a:off x="800729" y="1780359"/>
            <a:ext cx="5295271" cy="432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ACCA2-6BD8-7DC2-87CA-BD01E03BB4B0}"/>
              </a:ext>
            </a:extLst>
          </p:cNvPr>
          <p:cNvSpPr txBox="1"/>
          <p:nvPr/>
        </p:nvSpPr>
        <p:spPr>
          <a:xfrm>
            <a:off x="458709" y="1780359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5AD71E-3B00-DC6D-322A-07A41DEC25B9}"/>
              </a:ext>
            </a:extLst>
          </p:cNvPr>
          <p:cNvSpPr/>
          <p:nvPr/>
        </p:nvSpPr>
        <p:spPr>
          <a:xfrm>
            <a:off x="800729" y="2996067"/>
            <a:ext cx="6442043" cy="2227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3515C-1CE1-13FF-B094-28587D1422C7}"/>
              </a:ext>
            </a:extLst>
          </p:cNvPr>
          <p:cNvSpPr txBox="1"/>
          <p:nvPr/>
        </p:nvSpPr>
        <p:spPr>
          <a:xfrm>
            <a:off x="458709" y="2932466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③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912477-AFE7-7A36-90DD-BC8C10262DA4}"/>
              </a:ext>
            </a:extLst>
          </p:cNvPr>
          <p:cNvSpPr/>
          <p:nvPr/>
        </p:nvSpPr>
        <p:spPr>
          <a:xfrm>
            <a:off x="2700448" y="5525508"/>
            <a:ext cx="2595829" cy="54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224A4-941C-5081-D307-0868763478CB}"/>
              </a:ext>
            </a:extLst>
          </p:cNvPr>
          <p:cNvSpPr txBox="1"/>
          <p:nvPr/>
        </p:nvSpPr>
        <p:spPr>
          <a:xfrm>
            <a:off x="2329256" y="5617038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93985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7D3D9-67F0-B844-37F2-69982D319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A972BAB-EB98-7B02-E197-5E4630A6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49607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상품 정보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이승수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ProductDetail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ProductDetail.jsx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C9252D4-0638-4A56-7EDF-6ED3B8E6A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573831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상품 정보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브랜드 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86E29A8-48DA-4046-B20E-38365DCEC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8738"/>
              </p:ext>
            </p:extLst>
          </p:nvPr>
        </p:nvGraphicFramePr>
        <p:xfrm>
          <a:off x="7981385" y="3708134"/>
          <a:ext cx="3751906" cy="23994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상품 코드를 기준으로 상품 정보 출력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브랜드 명 클릭 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브랜드 명으로 상품 검색 페이지로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91853-85E9-4DEB-1F08-C72DE89C4D06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547DE5-FFDE-2467-AFD4-27F6869A9F31}"/>
              </a:ext>
            </a:extLst>
          </p:cNvPr>
          <p:cNvSpPr/>
          <p:nvPr/>
        </p:nvSpPr>
        <p:spPr>
          <a:xfrm>
            <a:off x="429537" y="1246204"/>
            <a:ext cx="7157267" cy="4980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710FD-1549-988C-F7C2-C69991876C83}"/>
              </a:ext>
            </a:extLst>
          </p:cNvPr>
          <p:cNvSpPr txBox="1"/>
          <p:nvPr/>
        </p:nvSpPr>
        <p:spPr>
          <a:xfrm>
            <a:off x="58345" y="1246203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38A3ED-8C7F-1A64-78E8-28F8E9C3FC0C}"/>
              </a:ext>
            </a:extLst>
          </p:cNvPr>
          <p:cNvSpPr/>
          <p:nvPr/>
        </p:nvSpPr>
        <p:spPr>
          <a:xfrm>
            <a:off x="3706888" y="1291472"/>
            <a:ext cx="1435480" cy="202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3C421-C510-0785-9665-C495DF1DB4AF}"/>
              </a:ext>
            </a:extLst>
          </p:cNvPr>
          <p:cNvSpPr txBox="1"/>
          <p:nvPr/>
        </p:nvSpPr>
        <p:spPr>
          <a:xfrm>
            <a:off x="3335696" y="1207981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957865465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303</TotalTime>
  <Words>508</Words>
  <Application>Microsoft Office PowerPoint</Application>
  <PresentationFormat>와이드스크린</PresentationFormat>
  <Paragraphs>262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GoudyOlSt BT</vt:lpstr>
      <vt:lpstr>Tahoma</vt:lpstr>
      <vt:lpstr>Wingdings</vt:lpstr>
      <vt:lpstr>New_Natural01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tj</dc:creator>
  <cp:lastModifiedBy>tj</cp:lastModifiedBy>
  <cp:revision>27</cp:revision>
  <dcterms:created xsi:type="dcterms:W3CDTF">2025-10-27T04:47:34Z</dcterms:created>
  <dcterms:modified xsi:type="dcterms:W3CDTF">2025-10-28T05:12:01Z</dcterms:modified>
</cp:coreProperties>
</file>