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67" r:id="rId2"/>
  </p:sldMasterIdLst>
  <p:notesMasterIdLst>
    <p:notesMasterId r:id="rId15"/>
  </p:notesMasterIdLst>
  <p:sldIdLst>
    <p:sldId id="263" r:id="rId3"/>
    <p:sldId id="262" r:id="rId4"/>
    <p:sldId id="264" r:id="rId5"/>
    <p:sldId id="257" r:id="rId6"/>
    <p:sldId id="269" r:id="rId7"/>
    <p:sldId id="277" r:id="rId8"/>
    <p:sldId id="270" r:id="rId9"/>
    <p:sldId id="276" r:id="rId10"/>
    <p:sldId id="272" r:id="rId11"/>
    <p:sldId id="273" r:id="rId12"/>
    <p:sldId id="27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1"/>
    <a:srgbClr val="060611"/>
    <a:srgbClr val="8B4DFF"/>
    <a:srgbClr val="EC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D9A6-E245-47D8-8D6E-C6CB8F21FA6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16C6-DF8F-49DC-9832-863A2D1F7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216C6-DF8F-49DC-9832-863A2D1F74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5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C007-9BFC-917F-6EB8-06D0A8DE2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EDA5-7AA9-A8D3-2C8A-A37071A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3B7F7-0177-18D4-140A-10E0A9E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A4472-6094-FDAA-091F-629B9F59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2FE-949E-B2DB-13EE-D132508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237A-7A8B-B520-8878-F09B6F0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665-BDDF-4799-D1DF-D90F186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1CFC-7D95-DA73-5C86-9CB7B39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F190-EBA3-C886-43DE-137916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E337-B562-2CDA-F727-4468BBB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1314-076F-36E6-3E57-202BCBE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5267-A9F2-F0BF-608D-16723B70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6D87-626E-ECD1-D52F-648A6D1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334E-D1CC-5871-A3B6-16515A7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BE4E-9E3E-D080-A68C-C1EA1E0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6200-C33A-07B2-4432-7AD4FC6A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7FF3-9C1D-6623-215D-9F9AF891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144A8-38C9-9F71-CE45-F2477C0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37D73-D3FA-325A-C4D9-8860D5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3534-B95F-C2DC-3CAA-44ED056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493-024F-DCBF-E795-0975D1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759F-D968-A261-CC4A-861A790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028D-012D-3248-A503-1961F7E9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0F55F-CD70-5BD7-CE8B-43D750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1024A-6D0A-0FBC-E1C9-A2C1D9AF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955B5-55FB-D65D-223D-E6955B64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17C1-0BD1-9818-278C-C62AFB1D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FFA13-1FA1-67FE-13C6-753E0E8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5426-49A8-7785-A4F2-A192F70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9A1-C595-7F1B-5F3D-631BAF4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4B912-24E5-49E0-0A02-55DB1D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7CAFD-7913-185F-5B1D-98FC65B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66A5-4D77-0283-CF41-1692A74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09890-FD2D-E25A-76A3-2D485F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13DD0-956B-2335-460D-3DB21D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DA0FB-663C-2192-BC80-462D25D3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4EAC-D97F-C780-89D1-7687337A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A458-A08F-EDB9-7E13-894F78C2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1F15C-B7EB-5018-AFA3-4C7A3E48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EADF8-2EBF-BFC7-CB21-38E402A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BD60-F144-BD39-853D-6BB9DC0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1BD96-A44D-0066-81EA-01E4D2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4CB1-ABDE-6B6C-49D3-B3DF8A0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650E-390D-8B97-789C-7593FECF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6C513-C739-864E-74C8-7197CD35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11ACC-58CA-4D8C-9CED-B82DDB0F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7926-42B0-69BC-5F3F-5BA21F73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BB3B-EAFB-D0F5-6891-B83A0F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6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992D-C325-DEE1-A0A6-8E3BC68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286E8-C8AA-55AC-6DC8-DAF55BF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5E92-60A1-1C0B-090D-FAE785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B537-AE08-D60B-E514-6CBE40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AE94-BD3A-E002-4A4A-7E49E003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884EC-AF33-6A56-289D-696D410A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CB365-3729-2A02-9589-5014E362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447-F8E5-362C-3DC4-A4AAA7A2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3CE0-8E11-224A-57E4-CDF7418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C688-D80A-382E-F04F-54EF32E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4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6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10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36D01-8AED-5AE2-07C8-0C0941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D6EB2-94F3-EBED-3A6A-86F0F812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18B9-9073-84D2-3C91-59F69823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2054-5F13-1F9B-EB9A-147B4702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786E-7826-E415-CC08-08369452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66CE-FB49-BA00-B060-8AA6995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0E59A-54C3-5F14-54DF-6D2E88C7C57F}"/>
              </a:ext>
            </a:extLst>
          </p:cNvPr>
          <p:cNvSpPr txBox="1"/>
          <p:nvPr/>
        </p:nvSpPr>
        <p:spPr>
          <a:xfrm>
            <a:off x="452673" y="1095470"/>
            <a:ext cx="944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🍬</a:t>
            </a:r>
            <a:r>
              <a:rPr lang="en-US" altLang="ko-KR" sz="3600" b="1" dirty="0"/>
              <a:t>Candy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D14E1-3651-866F-6BA0-6D29CCE00B4D}"/>
              </a:ext>
            </a:extLst>
          </p:cNvPr>
          <p:cNvSpPr txBox="1"/>
          <p:nvPr/>
        </p:nvSpPr>
        <p:spPr>
          <a:xfrm>
            <a:off x="452672" y="1741801"/>
            <a:ext cx="94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GoudyOlSt BT" pitchFamily="2" charset="0"/>
              </a:rPr>
              <a:t>	Team Project 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최재영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윤효진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윤정렬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이승수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GoudyOlSt BT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1F6322-48D0-FE35-7BEA-40C78543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33" y="947855"/>
            <a:ext cx="3261265" cy="2173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F538-1695-73DF-9486-9048B6F0C6C1}"/>
              </a:ext>
            </a:extLst>
          </p:cNvPr>
          <p:cNvSpPr txBox="1"/>
          <p:nvPr/>
        </p:nvSpPr>
        <p:spPr>
          <a:xfrm>
            <a:off x="452672" y="3059668"/>
            <a:ext cx="200081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주제 선정 이유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ADC88A-5E4A-D4F5-76FC-742E94CB040E}"/>
              </a:ext>
            </a:extLst>
          </p:cNvPr>
          <p:cNvSpPr txBox="1"/>
          <p:nvPr/>
        </p:nvSpPr>
        <p:spPr>
          <a:xfrm>
            <a:off x="452672" y="3864352"/>
            <a:ext cx="10511075" cy="123111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ko-KR" altLang="en-US" sz="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BD255-1E8A-E0E4-C703-EBDDA66441E0}"/>
              </a:ext>
            </a:extLst>
          </p:cNvPr>
          <p:cNvSpPr txBox="1"/>
          <p:nvPr/>
        </p:nvSpPr>
        <p:spPr>
          <a:xfrm>
            <a:off x="1070183" y="5325358"/>
            <a:ext cx="1783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풀스택 기술을</a:t>
            </a:r>
            <a:endParaRPr lang="en-US" altLang="ko-KR" sz="1200" dirty="0"/>
          </a:p>
          <a:p>
            <a:r>
              <a:rPr lang="ko-KR" altLang="en-US" sz="1200" dirty="0"/>
              <a:t>활용한 프로젝트 구현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D4593-0ECF-092B-0F7B-34B3C725D756}"/>
              </a:ext>
            </a:extLst>
          </p:cNvPr>
          <p:cNvSpPr txBox="1"/>
          <p:nvPr/>
        </p:nvSpPr>
        <p:spPr>
          <a:xfrm>
            <a:off x="4337550" y="5325359"/>
            <a:ext cx="2353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비즈니스 로직을 반영한 모델링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D1A2C9C4-8450-A5F0-3A88-7F179AA27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752" y="4245169"/>
            <a:ext cx="909498" cy="909498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989300A-D1C0-EEA9-55AF-021D038B5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66" y="4271419"/>
            <a:ext cx="910800" cy="9108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B19A9A5-369A-2B2B-E3B7-8F54A37D3E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836" y="4203286"/>
            <a:ext cx="910800" cy="9108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D59AB60-BE53-2D30-68C5-594BD31AB7EC}"/>
              </a:ext>
            </a:extLst>
          </p:cNvPr>
          <p:cNvSpPr txBox="1"/>
          <p:nvPr/>
        </p:nvSpPr>
        <p:spPr>
          <a:xfrm>
            <a:off x="8175285" y="5325358"/>
            <a:ext cx="235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협업 중심의 프로젝트 수행으로 체계적인 일정 관리 능력 향상</a:t>
            </a:r>
          </a:p>
        </p:txBody>
      </p:sp>
    </p:spTree>
    <p:extLst>
      <p:ext uri="{BB962C8B-B14F-4D97-AF65-F5344CB8AC3E}">
        <p14:creationId xmlns:p14="http://schemas.microsoft.com/office/powerpoint/2010/main" val="20877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7B1E8-4406-F092-A3D5-E8B6F5939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A52007-2715-74EC-80CA-108BD47DD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709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5677DC-7C33-4530-44D5-F816E5997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498757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설명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상세정보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CEBBAF0-E50B-B601-A1B8-98ECE132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7497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수량 증가 감소 설정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직접 입력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버튼 클릭 시 장바구니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헤더의 장바구니 카운트 증가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해당 정보의 위치로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페이지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18D0C-06A7-B740-3880-728E0403E3A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9C3A2-636F-4849-65E9-2DD2FC0A99A6}"/>
              </a:ext>
            </a:extLst>
          </p:cNvPr>
          <p:cNvSpPr/>
          <p:nvPr/>
        </p:nvSpPr>
        <p:spPr>
          <a:xfrm>
            <a:off x="4562947" y="2661719"/>
            <a:ext cx="2960483" cy="47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C6141-5F64-CE3E-7D43-66205311A2A5}"/>
              </a:ext>
            </a:extLst>
          </p:cNvPr>
          <p:cNvSpPr txBox="1"/>
          <p:nvPr/>
        </p:nvSpPr>
        <p:spPr>
          <a:xfrm>
            <a:off x="4562947" y="229238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A90CBD-DA11-7892-3B90-0A6CFEBF99A6}"/>
              </a:ext>
            </a:extLst>
          </p:cNvPr>
          <p:cNvSpPr/>
          <p:nvPr/>
        </p:nvSpPr>
        <p:spPr>
          <a:xfrm>
            <a:off x="592495" y="3606959"/>
            <a:ext cx="6668383" cy="47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F0D4B8-11A2-BA19-2459-D5E552A3B0EE}"/>
              </a:ext>
            </a:extLst>
          </p:cNvPr>
          <p:cNvSpPr/>
          <p:nvPr/>
        </p:nvSpPr>
        <p:spPr>
          <a:xfrm>
            <a:off x="4562947" y="1572637"/>
            <a:ext cx="823865" cy="47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B7976-409B-AC5B-4D58-9070E4F9A26C}"/>
              </a:ext>
            </a:extLst>
          </p:cNvPr>
          <p:cNvSpPr txBox="1"/>
          <p:nvPr/>
        </p:nvSpPr>
        <p:spPr>
          <a:xfrm>
            <a:off x="4191755" y="162788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143F9-45D8-B2F0-DD00-4E9CB39AF45C}"/>
              </a:ext>
            </a:extLst>
          </p:cNvPr>
          <p:cNvSpPr txBox="1"/>
          <p:nvPr/>
        </p:nvSpPr>
        <p:spPr>
          <a:xfrm>
            <a:off x="592495" y="318959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6091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FAD9-D38D-9E91-BB45-E3F177A4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FBB89E-F49C-A7FC-4609-44DBBE11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2475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검색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465847-3D54-6D50-72B6-BDF64B092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877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B79EB32-5E39-34A8-F832-795B9B42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23730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카테고리별 검색 기능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결과에 대해 필터 후 재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C5739-AB36-97EC-1F32-A396E8B6E24D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6372AA-A7D6-F54F-989B-8B61F5814044}"/>
              </a:ext>
            </a:extLst>
          </p:cNvPr>
          <p:cNvSpPr/>
          <p:nvPr/>
        </p:nvSpPr>
        <p:spPr>
          <a:xfrm>
            <a:off x="458709" y="1837853"/>
            <a:ext cx="6901758" cy="68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34B06-7BD0-2484-43FD-55E20DC044F5}"/>
              </a:ext>
            </a:extLst>
          </p:cNvPr>
          <p:cNvSpPr txBox="1"/>
          <p:nvPr/>
        </p:nvSpPr>
        <p:spPr>
          <a:xfrm>
            <a:off x="458709" y="146852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CFB08-48B8-779E-879E-E3277721DE36}"/>
              </a:ext>
            </a:extLst>
          </p:cNvPr>
          <p:cNvSpPr/>
          <p:nvPr/>
        </p:nvSpPr>
        <p:spPr>
          <a:xfrm>
            <a:off x="2132091" y="2634558"/>
            <a:ext cx="5355125" cy="359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18B72-3637-54FE-C1CC-AA20DE12738E}"/>
              </a:ext>
            </a:extLst>
          </p:cNvPr>
          <p:cNvSpPr txBox="1"/>
          <p:nvPr/>
        </p:nvSpPr>
        <p:spPr>
          <a:xfrm>
            <a:off x="1760899" y="263455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F0FCD-D48A-3D69-FCA7-D0C2EC33AA74}"/>
              </a:ext>
            </a:extLst>
          </p:cNvPr>
          <p:cNvSpPr/>
          <p:nvPr/>
        </p:nvSpPr>
        <p:spPr>
          <a:xfrm>
            <a:off x="4734084" y="2721919"/>
            <a:ext cx="2694664" cy="281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E7ADF-4286-283B-79A3-EF2F81359C0F}"/>
              </a:ext>
            </a:extLst>
          </p:cNvPr>
          <p:cNvSpPr txBox="1"/>
          <p:nvPr/>
        </p:nvSpPr>
        <p:spPr>
          <a:xfrm>
            <a:off x="4392063" y="265831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1049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4AF95-8B27-801A-4BA4-3D4001787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29D576-D49B-BED4-3F5B-EE2DCFFFF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514620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A60CBD6-B44E-9862-E43D-B020D3518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965327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리스트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수량 조절 가능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구매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55F07D-B30D-1800-AB31-8D44C5D7A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968216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내역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장바구니의 수량 조절 기능 추가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결제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E38FAD-9EBD-1087-B82C-63236718F74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F2B6265-7AA0-8C38-E0D8-0C683978C8BF}"/>
              </a:ext>
            </a:extLst>
          </p:cNvPr>
          <p:cNvSpPr/>
          <p:nvPr/>
        </p:nvSpPr>
        <p:spPr>
          <a:xfrm>
            <a:off x="697117" y="1430449"/>
            <a:ext cx="6771992" cy="4653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652C3-83E4-5C38-3AB2-8D9C8F7FAA79}"/>
              </a:ext>
            </a:extLst>
          </p:cNvPr>
          <p:cNvSpPr txBox="1"/>
          <p:nvPr/>
        </p:nvSpPr>
        <p:spPr>
          <a:xfrm>
            <a:off x="368678" y="143044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4D8323-C2E6-8019-CF59-CF0D2D867C1A}"/>
              </a:ext>
            </a:extLst>
          </p:cNvPr>
          <p:cNvSpPr txBox="1"/>
          <p:nvPr/>
        </p:nvSpPr>
        <p:spPr>
          <a:xfrm>
            <a:off x="2417276" y="421110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7BDDB30-022B-988B-5FAB-61125893EA0C}"/>
              </a:ext>
            </a:extLst>
          </p:cNvPr>
          <p:cNvSpPr/>
          <p:nvPr/>
        </p:nvSpPr>
        <p:spPr>
          <a:xfrm>
            <a:off x="1500362" y="4243495"/>
            <a:ext cx="916914" cy="301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964FE-AD55-6CEC-5F9E-1BA566101BD8}"/>
              </a:ext>
            </a:extLst>
          </p:cNvPr>
          <p:cNvSpPr txBox="1"/>
          <p:nvPr/>
        </p:nvSpPr>
        <p:spPr>
          <a:xfrm>
            <a:off x="4203827" y="536604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6AD2276-B953-46C3-BDC9-7C8B32D155B7}"/>
              </a:ext>
            </a:extLst>
          </p:cNvPr>
          <p:cNvSpPr/>
          <p:nvPr/>
        </p:nvSpPr>
        <p:spPr>
          <a:xfrm>
            <a:off x="4575019" y="5325302"/>
            <a:ext cx="2586273" cy="4508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4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46F99-5FC1-33BE-BF8E-86A515EC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473948"/>
              </p:ext>
            </p:extLst>
          </p:nvPr>
        </p:nvGraphicFramePr>
        <p:xfrm>
          <a:off x="452672" y="1774479"/>
          <a:ext cx="11171978" cy="44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033">
                  <a:extLst>
                    <a:ext uri="{9D8B030D-6E8A-4147-A177-3AD203B41FA5}">
                      <a16:colId xmlns:a16="http://schemas.microsoft.com/office/drawing/2014/main" val="533630444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857148706"/>
                    </a:ext>
                  </a:extLst>
                </a:gridCol>
              </a:tblGrid>
              <a:tr h="51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9157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최재영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89566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헤더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윤효진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43115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장바구니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윤정렬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383616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</a:t>
                      </a:r>
                      <a:r>
                        <a:rPr lang="ko-KR" altLang="en-US" b="0" dirty="0"/>
                        <a:t>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이승수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76370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144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52EE2-987E-AE0B-9C7D-FFAEC5B7D648}"/>
              </a:ext>
            </a:extLst>
          </p:cNvPr>
          <p:cNvSpPr txBox="1"/>
          <p:nvPr/>
        </p:nvSpPr>
        <p:spPr>
          <a:xfrm>
            <a:off x="452673" y="1095470"/>
            <a:ext cx="9442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424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6CA7D-D21B-CEF4-32D4-57E6DC64A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DA0B0E-52C2-04A8-F28D-6F64E27E6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893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헤더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Header.jsx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07351D-7AC6-2260-D91F-CBE336A7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833055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배송정보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6F0737-6CB9-20C5-242B-F5B82DDB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69304"/>
              </p:ext>
            </p:extLst>
          </p:nvPr>
        </p:nvGraphicFramePr>
        <p:xfrm>
          <a:off x="7981385" y="3708134"/>
          <a:ext cx="3751906" cy="27999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 클릭 시 홈으로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검색한 내용에 따라 상품 정보를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검색 페이지에서 표시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배송 페이지로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페이지로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카테고리 클릭 시 상품 검색 페이지로 이동 후 카테고리 별 상품 정보 조회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A9368-7E60-897E-7512-BE3261AA8024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65C730-DB61-4E1F-4EE4-3E3F8C2DD0D2}"/>
              </a:ext>
            </a:extLst>
          </p:cNvPr>
          <p:cNvSpPr/>
          <p:nvPr/>
        </p:nvSpPr>
        <p:spPr>
          <a:xfrm>
            <a:off x="5744800" y="1279234"/>
            <a:ext cx="1300681" cy="250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79D66-95FD-5076-3F33-FCE2F2780A6A}"/>
              </a:ext>
            </a:extLst>
          </p:cNvPr>
          <p:cNvSpPr/>
          <p:nvPr/>
        </p:nvSpPr>
        <p:spPr>
          <a:xfrm>
            <a:off x="933764" y="2189272"/>
            <a:ext cx="5983084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F134A-8B99-6840-4B39-0F29583D0CD5}"/>
              </a:ext>
            </a:extLst>
          </p:cNvPr>
          <p:cNvSpPr txBox="1"/>
          <p:nvPr/>
        </p:nvSpPr>
        <p:spPr>
          <a:xfrm>
            <a:off x="5402780" y="121988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C8B10-50A9-AD95-2E0B-A0EC190FC38D}"/>
              </a:ext>
            </a:extLst>
          </p:cNvPr>
          <p:cNvSpPr txBox="1"/>
          <p:nvPr/>
        </p:nvSpPr>
        <p:spPr>
          <a:xfrm>
            <a:off x="917731" y="127923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38225-D98D-C594-75B5-DDC64CA7BE11}"/>
              </a:ext>
            </a:extLst>
          </p:cNvPr>
          <p:cNvSpPr txBox="1"/>
          <p:nvPr/>
        </p:nvSpPr>
        <p:spPr>
          <a:xfrm>
            <a:off x="562572" y="218927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EAC37-476C-A7FF-AC28-BCCCE5D2F898}"/>
              </a:ext>
            </a:extLst>
          </p:cNvPr>
          <p:cNvSpPr/>
          <p:nvPr/>
        </p:nvSpPr>
        <p:spPr>
          <a:xfrm>
            <a:off x="1016628" y="1615537"/>
            <a:ext cx="1563610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5FBC6A-F1A7-A11F-2A92-6E0ACB510683}"/>
              </a:ext>
            </a:extLst>
          </p:cNvPr>
          <p:cNvSpPr/>
          <p:nvPr/>
        </p:nvSpPr>
        <p:spPr>
          <a:xfrm>
            <a:off x="2824431" y="1605910"/>
            <a:ext cx="229077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9DF8C-3B2A-5FB2-A9BD-AA51EB12EAA6}"/>
              </a:ext>
            </a:extLst>
          </p:cNvPr>
          <p:cNvSpPr txBox="1"/>
          <p:nvPr/>
        </p:nvSpPr>
        <p:spPr>
          <a:xfrm>
            <a:off x="2730563" y="126141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FDC8F2-DE51-96C2-AC3F-B34E75BCB77C}"/>
              </a:ext>
            </a:extLst>
          </p:cNvPr>
          <p:cNvSpPr/>
          <p:nvPr/>
        </p:nvSpPr>
        <p:spPr>
          <a:xfrm>
            <a:off x="5970196" y="1595210"/>
            <a:ext cx="371192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63BD6-2761-C9BD-6717-12DA9009BC33}"/>
              </a:ext>
            </a:extLst>
          </p:cNvPr>
          <p:cNvSpPr txBox="1"/>
          <p:nvPr/>
        </p:nvSpPr>
        <p:spPr>
          <a:xfrm>
            <a:off x="5641726" y="163147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502D41-7401-7C34-572F-AA0EDD91CAEE}"/>
              </a:ext>
            </a:extLst>
          </p:cNvPr>
          <p:cNvSpPr/>
          <p:nvPr/>
        </p:nvSpPr>
        <p:spPr>
          <a:xfrm>
            <a:off x="6558103" y="1613618"/>
            <a:ext cx="371192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77280-32B2-7B01-64B4-2352CBA3E7FF}"/>
              </a:ext>
            </a:extLst>
          </p:cNvPr>
          <p:cNvSpPr txBox="1"/>
          <p:nvPr/>
        </p:nvSpPr>
        <p:spPr>
          <a:xfrm>
            <a:off x="6940989" y="163259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39547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86ED-BC99-752B-A12A-373BB2F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2A4E08-9F8C-E025-C518-529AEA45E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03543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Home.jsx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F49A03-D649-4D75-8F59-229A0DCD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639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슬라이드 이미지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디테일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7A6478-9365-6682-7B99-3D897918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14171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간격으로 이미지를 슬라이드로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상품 디테일 화면으로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5E336-BA8B-507B-1918-1390CE930478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B7D45C-96DF-96CC-C1C2-37EDDC24EA12}"/>
              </a:ext>
            </a:extLst>
          </p:cNvPr>
          <p:cNvSpPr/>
          <p:nvPr/>
        </p:nvSpPr>
        <p:spPr>
          <a:xfrm>
            <a:off x="429537" y="1305549"/>
            <a:ext cx="7157267" cy="2017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2330-5B84-A309-0FC4-B447F4C4DA62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A1C48-E17F-CE4B-71FE-9533FCC8F3C5}"/>
              </a:ext>
            </a:extLst>
          </p:cNvPr>
          <p:cNvSpPr/>
          <p:nvPr/>
        </p:nvSpPr>
        <p:spPr>
          <a:xfrm>
            <a:off x="1061770" y="4268670"/>
            <a:ext cx="5972773" cy="177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F1351-BBB9-B70B-BB47-6ACE0E01D651}"/>
              </a:ext>
            </a:extLst>
          </p:cNvPr>
          <p:cNvSpPr txBox="1"/>
          <p:nvPr/>
        </p:nvSpPr>
        <p:spPr>
          <a:xfrm>
            <a:off x="690578" y="422051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164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4376-9D0C-7704-E2CA-EDFEB158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44F189-C78A-0F4E-2B1D-95FD4DF2B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50919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Footer.jsx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6CE7DE-C1F8-B225-325B-09DE1589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44469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홈페이지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92F52-F666-4924-B04C-6889CB21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31953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회사 정보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22FC0-F1F6-9DE6-D082-CAA31E9A81C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6D4205-FA57-1164-3223-3AAEF1F6B0D6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2053D-D4A8-E143-979E-415E9FA4EACE}"/>
              </a:ext>
            </a:extLst>
          </p:cNvPr>
          <p:cNvSpPr txBox="1"/>
          <p:nvPr/>
        </p:nvSpPr>
        <p:spPr>
          <a:xfrm>
            <a:off x="87517" y="118282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3551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302A-CEAB-7DB2-59A6-A2DC423D3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38F58E-ED22-BBEC-9FFA-3256760B6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25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윤정렬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Login.jsx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89E6D6C-9477-8DB7-E702-52AD07319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651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 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DCE9987-C165-9F9F-6820-07C36FAB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53335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이용한 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D9FDED-C1BF-DF92-DCC1-62DB8A3F7F0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779CED-014D-0922-376C-D145D5EBCD97}"/>
              </a:ext>
            </a:extLst>
          </p:cNvPr>
          <p:cNvSpPr/>
          <p:nvPr/>
        </p:nvSpPr>
        <p:spPr>
          <a:xfrm>
            <a:off x="1448554" y="2027976"/>
            <a:ext cx="5187636" cy="1013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30474-8CEA-39E6-CF3B-C5A95120E0B7}"/>
              </a:ext>
            </a:extLst>
          </p:cNvPr>
          <p:cNvSpPr txBox="1"/>
          <p:nvPr/>
        </p:nvSpPr>
        <p:spPr>
          <a:xfrm>
            <a:off x="1053973" y="202797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026F3F-3436-CDD7-C58E-A4CB2DFD14AA}"/>
              </a:ext>
            </a:extLst>
          </p:cNvPr>
          <p:cNvSpPr/>
          <p:nvPr/>
        </p:nvSpPr>
        <p:spPr>
          <a:xfrm>
            <a:off x="1446544" y="3304207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29090-B277-07EA-9B09-90775A6E5838}"/>
              </a:ext>
            </a:extLst>
          </p:cNvPr>
          <p:cNvSpPr/>
          <p:nvPr/>
        </p:nvSpPr>
        <p:spPr>
          <a:xfrm>
            <a:off x="1449559" y="3774374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0BFEA-4362-7412-370B-698BA4193B41}"/>
              </a:ext>
            </a:extLst>
          </p:cNvPr>
          <p:cNvSpPr txBox="1"/>
          <p:nvPr/>
        </p:nvSpPr>
        <p:spPr>
          <a:xfrm>
            <a:off x="1072337" y="3327465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DAE-140B-E41E-FA0C-9BCC9E46D484}"/>
              </a:ext>
            </a:extLst>
          </p:cNvPr>
          <p:cNvSpPr txBox="1"/>
          <p:nvPr/>
        </p:nvSpPr>
        <p:spPr>
          <a:xfrm>
            <a:off x="1072337" y="378641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31F0E9-704B-0E48-40B5-0BD73188984F}"/>
              </a:ext>
            </a:extLst>
          </p:cNvPr>
          <p:cNvSpPr/>
          <p:nvPr/>
        </p:nvSpPr>
        <p:spPr>
          <a:xfrm>
            <a:off x="1443530" y="5398183"/>
            <a:ext cx="515644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1339-A9A6-55E1-EDAC-E23251F337F8}"/>
              </a:ext>
            </a:extLst>
          </p:cNvPr>
          <p:cNvSpPr txBox="1"/>
          <p:nvPr/>
        </p:nvSpPr>
        <p:spPr>
          <a:xfrm>
            <a:off x="1072337" y="544410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804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0B3BE-A700-D2D2-0961-A9F386F6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6D648A-4E95-7261-AF28-033BB63B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20181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C0DEDBA-2617-6671-0415-C810DF38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105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78BFF3-8ED8-EB6A-0BA1-078F4726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73603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3E91F-7A24-84BF-D61B-590517D1169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86F7E4-F555-5B93-A456-E769C8EFC223}"/>
              </a:ext>
            </a:extLst>
          </p:cNvPr>
          <p:cNvSpPr/>
          <p:nvPr/>
        </p:nvSpPr>
        <p:spPr>
          <a:xfrm>
            <a:off x="429537" y="1246203"/>
            <a:ext cx="7157267" cy="4980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BCA3A-BE03-D137-8700-E261556C07A0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1647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ABBE-E1D6-A082-542E-EBC88F6B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4A040E-66FE-E928-3003-D15D1AB39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04476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616F7D3-0484-B294-B264-A1625455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7728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성별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(radio)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이용 약관 동의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가입하기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9D2CC8-B38E-A102-2F0D-72CE88FF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87188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라디오 버튼을 이용한 선택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항목 입력 후 다음 입력으로 자동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필수 항목 미 체크 시 가입 불가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70AB62-3D7A-2ED4-EADC-DF7749414EAE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9E5DB6-1961-A69E-2CA5-29D2A03F826E}"/>
              </a:ext>
            </a:extLst>
          </p:cNvPr>
          <p:cNvSpPr/>
          <p:nvPr/>
        </p:nvSpPr>
        <p:spPr>
          <a:xfrm>
            <a:off x="800729" y="1332493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55AFC-FEEC-D352-F2D4-90B40125CD9A}"/>
              </a:ext>
            </a:extLst>
          </p:cNvPr>
          <p:cNvSpPr txBox="1"/>
          <p:nvPr/>
        </p:nvSpPr>
        <p:spPr>
          <a:xfrm>
            <a:off x="458709" y="134742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29FBB8-DBCC-57E4-4061-8A7CD69F7A56}"/>
              </a:ext>
            </a:extLst>
          </p:cNvPr>
          <p:cNvSpPr/>
          <p:nvPr/>
        </p:nvSpPr>
        <p:spPr>
          <a:xfrm>
            <a:off x="800729" y="1780359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ACCA2-6BD8-7DC2-87CA-BD01E03BB4B0}"/>
              </a:ext>
            </a:extLst>
          </p:cNvPr>
          <p:cNvSpPr txBox="1"/>
          <p:nvPr/>
        </p:nvSpPr>
        <p:spPr>
          <a:xfrm>
            <a:off x="458709" y="178035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AD71E-3B00-DC6D-322A-07A41DEC25B9}"/>
              </a:ext>
            </a:extLst>
          </p:cNvPr>
          <p:cNvSpPr/>
          <p:nvPr/>
        </p:nvSpPr>
        <p:spPr>
          <a:xfrm>
            <a:off x="800729" y="2996067"/>
            <a:ext cx="6442043" cy="2227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515C-1CE1-13FF-B094-28587D1422C7}"/>
              </a:ext>
            </a:extLst>
          </p:cNvPr>
          <p:cNvSpPr txBox="1"/>
          <p:nvPr/>
        </p:nvSpPr>
        <p:spPr>
          <a:xfrm>
            <a:off x="458709" y="293246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12477-AFE7-7A36-90DD-BC8C10262DA4}"/>
              </a:ext>
            </a:extLst>
          </p:cNvPr>
          <p:cNvSpPr/>
          <p:nvPr/>
        </p:nvSpPr>
        <p:spPr>
          <a:xfrm>
            <a:off x="2700448" y="5525508"/>
            <a:ext cx="2595829" cy="54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224A4-941C-5081-D307-0868763478CB}"/>
              </a:ext>
            </a:extLst>
          </p:cNvPr>
          <p:cNvSpPr txBox="1"/>
          <p:nvPr/>
        </p:nvSpPr>
        <p:spPr>
          <a:xfrm>
            <a:off x="2329256" y="561703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3985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D3D9-67F0-B844-37F2-69982D31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972BAB-EB98-7B02-E197-5E4630A6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607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C9252D4-0638-4A56-7EDF-6ED3B8E6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223142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6E29A8-48DA-4046-B20E-38365DCE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8738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코드를 기준으로 상품 정보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명으로 상품 검색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91853-85E9-4DEB-1F08-C72DE89C4D06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547DE5-FFDE-2467-AFD4-27F6869A9F31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710FD-1549-988C-F7C2-C69991876C83}"/>
              </a:ext>
            </a:extLst>
          </p:cNvPr>
          <p:cNvSpPr txBox="1"/>
          <p:nvPr/>
        </p:nvSpPr>
        <p:spPr>
          <a:xfrm>
            <a:off x="58345" y="1246203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38A3ED-8C7F-1A64-78E8-28F8E9C3FC0C}"/>
              </a:ext>
            </a:extLst>
          </p:cNvPr>
          <p:cNvSpPr/>
          <p:nvPr/>
        </p:nvSpPr>
        <p:spPr>
          <a:xfrm>
            <a:off x="3706888" y="1291472"/>
            <a:ext cx="1435480" cy="20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3C421-C510-0785-9665-C495DF1DB4AF}"/>
              </a:ext>
            </a:extLst>
          </p:cNvPr>
          <p:cNvSpPr txBox="1"/>
          <p:nvPr/>
        </p:nvSpPr>
        <p:spPr>
          <a:xfrm>
            <a:off x="3335696" y="120798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5786546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416</TotalTime>
  <Words>566</Words>
  <Application>Microsoft Office PowerPoint</Application>
  <PresentationFormat>와이드스크린</PresentationFormat>
  <Paragraphs>291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Arial</vt:lpstr>
      <vt:lpstr>GoudyOlSt BT</vt:lpstr>
      <vt:lpstr>Tahoma</vt:lpstr>
      <vt:lpstr>Wingdings</vt:lpstr>
      <vt:lpstr>New_Natural01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</dc:creator>
  <cp:lastModifiedBy>tj</cp:lastModifiedBy>
  <cp:revision>29</cp:revision>
  <dcterms:created xsi:type="dcterms:W3CDTF">2025-10-27T04:47:34Z</dcterms:created>
  <dcterms:modified xsi:type="dcterms:W3CDTF">2025-10-28T07:05:17Z</dcterms:modified>
</cp:coreProperties>
</file>