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matic SC"/>
      <p:regular r:id="rId11"/>
      <p:bold r:id="rId12"/>
    </p:embeddedFont>
    <p:embeddedFont>
      <p:font typeface="Source Code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8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8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regular.fntdata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font" Target="fonts/AmaticS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italic.fntdata"/><Relationship Id="rId14" Type="http://schemas.openxmlformats.org/officeDocument/2006/relationships/font" Target="fonts/SourceCodePro-bold.fntdata"/><Relationship Id="rId16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c54fd867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c54fd867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sql: (are dates evenly distributed?)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main AS 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SELECT CAST(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DATE_PART('year', rental_date) || '-' ||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DATE_PART('mon', rental_date) || '-' ||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DATE_PART('day', rental_date) AS DATE) AS rented_on,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rental_id,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i.store_id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FROM rental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JOIN inventory 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ON i.inventory_id = r.inventory_id),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/* FIRST, THERE'S ONLY ONE MONTH IN 2006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SELECT DISTINCT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DATE_PART('month', rented_on) AS months,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DATE_PART('year', rented_on) AS year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main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BY year, months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/* next, looking at number of days in each month in the overall ‘rental’ dataset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SELECT months,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	COUNT(DISTINCT days) num_days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FROM 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SELECT DISTINCT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DATE_PART('month', rented_on) AS months,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DATE_PART('day', rented_on) AS days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FROM main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) sub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GROUP BY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/*finally, looking at each store’s dates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SELECT months,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COUNT(DISTINCT days) num_days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FROM 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SELECT DISTINCT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DATE_PART('month', rented_on) AS months,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DATE_PART('day', rented_on) AS days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FROM main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WHERE store_id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) sub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GROUP BY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SELECT months,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COUNT(DISTINCT days) num_days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FROM 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SELECT DISTINCT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DATE_PART('month', rented_on) AS months,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DATE_PART('day', rented_on) AS days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FROM main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WHERE store_id =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) sub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GROUP BY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c54fd867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c54fd867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st1 AS 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SELECT DISTINCT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month,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year,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store_id,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COUNT(rental_id) OVER (PARTITION BY month) AS num_rented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SELECT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DATE_PART('year', rented_on) AS year,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DATE_PART('month', rented_on) AS month,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rental_id,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store_id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main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store_id = 1 AND DATE_PART('month', rented_on) != 2) t1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/* store 2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st2 AS 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SELECT DISTINCT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month,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year,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store_id,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COUNT(rental_id) OVER (PARTITION BY month) AS num_rented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SELECT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DATE_PART('year', rented_on) AS year,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DATE_PART('month', rented_on) AS month,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rental_id,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store_id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main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store_id = 2 AND DATE_PART('month', rented_on) != 2) t2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/*</a:t>
            </a:r>
            <a:r>
              <a:rPr lang="en"/>
              <a:t>Now, join the two table to compare (here I can add visuals )*/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(SELECT 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st1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 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st2) u1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BY num_rented DESC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c7a86112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c7a86112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rental_dates AS 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SELECT CAST(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DATE_PART('year', rental_date) || '-' ||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DATE_PART('mon', rental_date) || '-' ||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DATE_PART('day', rental_date) AS DATE) AS rented_on,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rental_id,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i.store_id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FROM rental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JOIN inventory 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ON i.inventory_id = r.inventory_id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daily_rented AS 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SELECT store_id,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	rented_on,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	COUNT(rental_id) daily_count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FROM rental_dates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GROUP BY store_id, rented_on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ORDER BY rented_on)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store_id,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DATE_TRUNC('week', rented_on) AS weekly,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ROUND(AVG(daily_count), 2) weekly_avg_rentals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daily_rented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BY 1,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BY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c54fd867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c54fd867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sql: (</a:t>
            </a:r>
            <a:r>
              <a:rPr lang="en"/>
              <a:t>TOP GENRE RENTED?)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st1_genre AS 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SELECT c.name genre,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	r.inventory_id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FROM rental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JOIN inventory 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ON i.inventory_id = r.inventory_id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JOIN film_category fc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ON fc.film_id = i.film_id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JOIN category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ON c.category_id = fc.category_id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WHERE i.store_id = 1),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st2_genre AS 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SELECT c.name genre,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	r.inventory_id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FROM rental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JOIN inventory 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ON i.inventory_id = r.inventory_id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JOIN film_category fc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ON fc.film_id = i.film_id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JOIN category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ON c.category_id = fc.category_id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WHERE i.store_id = 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/*</a:t>
            </a:r>
            <a:r>
              <a:rPr lang="en"/>
              <a:t>STORE 1 GENRES RENTED COUNTS IN DESCENDING ORDER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SELECT st1.genre store1_genre,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	COUNT(st1.inventory_id) rented_count_st1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FROM st1_genre st1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GROUP BY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ORDER BY 2 DESC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/* STORE 2 GENRES RENTED COUNTS IN DESCENDING ORDER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SELECT st2.genre store2_genre,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	COUNT(st2.inventory_id) rented_count_st2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FROM st2_genre st2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GROUP BY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ORDER BY 2 DESC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8.jpg"/><Relationship Id="rId5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Project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80350" y="3803125"/>
            <a:ext cx="8520600" cy="10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chemeClr val="dk2"/>
                </a:solidFill>
              </a:rPr>
              <a:t>We want to find out how the two stores compare in number of rentals (overall and monthly) and types  of rentals.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Jenny Jung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40450"/>
            <a:ext cx="8520600" cy="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Query 1: determining whether dates are equally distributed; which months to be queried upon while looking into rental counts?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425" y="599175"/>
            <a:ext cx="5393150" cy="179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10610"/>
          <a:stretch/>
        </p:blipFill>
        <p:spPr>
          <a:xfrm>
            <a:off x="1839938" y="2360600"/>
            <a:ext cx="5464125" cy="19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545775" y="4332075"/>
            <a:ext cx="57228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February, 2006 is the only month with one day. Only from may, 2005 - aug, 2005 can be considered in the query. </a:t>
            </a:r>
            <a:endParaRPr sz="12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325600"/>
            <a:ext cx="85206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Query 2: Throughout May 2005 -August 2005, how are the two stores differ in counts of rentals? </a:t>
            </a:r>
            <a:endParaRPr sz="1700"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40705"/>
          <a:stretch/>
        </p:blipFill>
        <p:spPr>
          <a:xfrm>
            <a:off x="1409700" y="1199900"/>
            <a:ext cx="6172201" cy="22845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1634400" y="4050425"/>
            <a:ext cx="57228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Counts of rentals in two stores were shown one by one for each month. The rental counts are in ascending order in each month.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4138250"/>
            <a:ext cx="82818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7 day rolling means for two stores seems quite similar in number of rentals.</a:t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QUERY 3: 7 day rolling mean for rental counts in each store?</a:t>
            </a:r>
            <a:endParaRPr sz="17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950" y="1093850"/>
            <a:ext cx="3439050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4075" y="292850"/>
            <a:ext cx="2377525" cy="166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6825" y="2109525"/>
            <a:ext cx="2592037" cy="18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292850"/>
            <a:ext cx="46740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QUERY 4: how do two stores different in the type of film genres rented?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(what are the top 10 genres rented in each store?)</a:t>
            </a:r>
            <a:endParaRPr sz="1700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209050" y="3475525"/>
            <a:ext cx="57228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Stores 1 and 2 had differences in top favorite genres. In store 1, top genre rented was Action, while store 2 had Sports as top rented. Both were similar in that animation films came in 3rd place with similar rental counts. The two stores were also different in least rented genres.</a:t>
            </a:r>
            <a:br>
              <a:rPr lang="en" sz="1200"/>
            </a:br>
            <a:endParaRPr sz="12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650" y="1038250"/>
            <a:ext cx="2740950" cy="20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7975" y="1023925"/>
            <a:ext cx="2624424" cy="20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1850" y="46900"/>
            <a:ext cx="3069275" cy="48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