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3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8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4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9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5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7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82631" y="1720735"/>
            <a:ext cx="8915399" cy="1153032"/>
          </a:xfrm>
        </p:spPr>
        <p:txBody>
          <a:bodyPr>
            <a:normAutofit/>
          </a:bodyPr>
          <a:lstStyle/>
          <a:p>
            <a:r>
              <a:rPr lang="ko-KR" altLang="en-US" sz="4200" dirty="0" smtClean="0"/>
              <a:t>제목</a:t>
            </a:r>
            <a:r>
              <a:rPr lang="en-US" altLang="ko-KR" sz="4200" dirty="0" smtClean="0"/>
              <a:t>:</a:t>
            </a:r>
            <a:r>
              <a:rPr lang="ko-KR" altLang="en-US" sz="4200" dirty="0" smtClean="0"/>
              <a:t>코드 관리를 위한 </a:t>
            </a:r>
            <a:r>
              <a:rPr lang="en-US" altLang="ko-KR" sz="4200" dirty="0" err="1" smtClean="0"/>
              <a:t>git</a:t>
            </a:r>
            <a:r>
              <a:rPr lang="en-US" altLang="ko-KR" sz="4200" dirty="0" smtClean="0"/>
              <a:t> &amp; </a:t>
            </a:r>
            <a:r>
              <a:rPr lang="en-US" altLang="ko-KR" sz="4200" dirty="0" err="1" smtClean="0"/>
              <a:t>github</a:t>
            </a:r>
            <a:endParaRPr lang="ko-KR" altLang="en-US" sz="4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5432" y="4552935"/>
            <a:ext cx="8915399" cy="1126283"/>
          </a:xfrm>
        </p:spPr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정상원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1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Histroy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15950"/>
            <a:ext cx="10058400" cy="3483351"/>
          </a:xfrm>
        </p:spPr>
      </p:pic>
    </p:spTree>
    <p:extLst>
      <p:ext uri="{BB962C8B-B14F-4D97-AF65-F5344CB8AC3E}">
        <p14:creationId xmlns:p14="http://schemas.microsoft.com/office/powerpoint/2010/main" val="37014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최종업로드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59830"/>
            <a:ext cx="10058400" cy="3995591"/>
          </a:xfrm>
        </p:spPr>
      </p:pic>
    </p:spTree>
    <p:extLst>
      <p:ext uri="{BB962C8B-B14F-4D97-AF65-F5344CB8AC3E}">
        <p14:creationId xmlns:p14="http://schemas.microsoft.com/office/powerpoint/2010/main" val="895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Test1 </a:t>
            </a:r>
            <a:r>
              <a:rPr lang="ko-KR" altLang="en-US" dirty="0" smtClean="0"/>
              <a:t>첫번째 파일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9638"/>
            <a:ext cx="8780526" cy="4022725"/>
          </a:xfrm>
        </p:spPr>
      </p:pic>
    </p:spTree>
    <p:extLst>
      <p:ext uri="{BB962C8B-B14F-4D97-AF65-F5344CB8AC3E}">
        <p14:creationId xmlns:p14="http://schemas.microsoft.com/office/powerpoint/2010/main" val="1353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Test2 </a:t>
            </a:r>
            <a:r>
              <a:rPr lang="ko-KR" altLang="en-US" dirty="0" smtClean="0"/>
              <a:t>첫번째 파일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54" y="1846263"/>
            <a:ext cx="8802764" cy="4022725"/>
          </a:xfrm>
        </p:spPr>
      </p:pic>
    </p:spTree>
    <p:extLst>
      <p:ext uri="{BB962C8B-B14F-4D97-AF65-F5344CB8AC3E}">
        <p14:creationId xmlns:p14="http://schemas.microsoft.com/office/powerpoint/2010/main" val="7750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Test1 </a:t>
            </a:r>
            <a:r>
              <a:rPr lang="ko-KR" altLang="en-US" dirty="0" smtClean="0"/>
              <a:t>두번째 파일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4452"/>
            <a:ext cx="8112744" cy="4022725"/>
          </a:xfrm>
        </p:spPr>
      </p:pic>
    </p:spTree>
    <p:extLst>
      <p:ext uri="{BB962C8B-B14F-4D97-AF65-F5344CB8AC3E}">
        <p14:creationId xmlns:p14="http://schemas.microsoft.com/office/powerpoint/2010/main" val="17483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Test2 </a:t>
            </a:r>
            <a:r>
              <a:rPr lang="ko-KR" altLang="en-US" dirty="0" smtClean="0"/>
              <a:t>두번째 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7900486" cy="4022725"/>
          </a:xfrm>
        </p:spPr>
      </p:pic>
    </p:spTree>
    <p:extLst>
      <p:ext uri="{BB962C8B-B14F-4D97-AF65-F5344CB8AC3E}">
        <p14:creationId xmlns:p14="http://schemas.microsoft.com/office/powerpoint/2010/main" val="17696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27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Calibri</vt:lpstr>
      <vt:lpstr>Calibri Light</vt:lpstr>
      <vt:lpstr>추억</vt:lpstr>
      <vt:lpstr>제목:코드 관리를 위한 git &amp; github</vt:lpstr>
      <vt:lpstr>Git Histroy</vt:lpstr>
      <vt:lpstr>git 최종업로드</vt:lpstr>
      <vt:lpstr>Test1 첫번째 파일</vt:lpstr>
      <vt:lpstr>Test2 첫번째 파일</vt:lpstr>
      <vt:lpstr>Test1 두번째 파일</vt:lpstr>
      <vt:lpstr>Test2 두번째 파일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 관리를 위한</dc:title>
  <dc:creator>505</dc:creator>
  <cp:lastModifiedBy>505</cp:lastModifiedBy>
  <cp:revision>3</cp:revision>
  <dcterms:created xsi:type="dcterms:W3CDTF">2022-11-18T00:42:51Z</dcterms:created>
  <dcterms:modified xsi:type="dcterms:W3CDTF">2022-11-18T01:59:42Z</dcterms:modified>
</cp:coreProperties>
</file>