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4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6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1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7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92C8-4485-41B3-9BD4-3C3B897012CE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02C5-6662-4ED9-B82B-D3156EC7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37262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유스케이스</a:t>
            </a:r>
            <a:r>
              <a:rPr lang="ko-KR" altLang="en-US" sz="28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다이어그램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832156"/>
            <a:ext cx="10758055" cy="575983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91" y="1867065"/>
            <a:ext cx="3734321" cy="4313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65" y="1243395"/>
            <a:ext cx="3772426" cy="2867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265" y="4107546"/>
            <a:ext cx="3772426" cy="2073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94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37262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유스케이스</a:t>
            </a:r>
            <a:r>
              <a:rPr lang="ko-KR" altLang="en-US" sz="28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다이어그램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832156"/>
            <a:ext cx="10758055" cy="575983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33" y="1695800"/>
            <a:ext cx="3740294" cy="403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27" y="1695800"/>
            <a:ext cx="3839500" cy="403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924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37262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유스케이스</a:t>
            </a:r>
            <a:r>
              <a:rPr lang="ko-KR" altLang="en-US" sz="28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다이어그램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832156"/>
            <a:ext cx="10758055" cy="575983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404" y="1911927"/>
            <a:ext cx="4067416" cy="3469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97" y="1911927"/>
            <a:ext cx="3954207" cy="3469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857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나눔손글씨 붓</vt:lpstr>
      <vt:lpstr>맑은 고딕</vt:lpstr>
      <vt:lpstr>Arial</vt:lpstr>
      <vt:lpstr>Office 테마</vt:lpstr>
      <vt:lpstr>유스케이스 다이어그램</vt:lpstr>
      <vt:lpstr>유스케이스 다이어그램</vt:lpstr>
      <vt:lpstr>유스케이스 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유스케이스 다이어그램</dc:title>
  <dc:creator>BIG000</dc:creator>
  <cp:lastModifiedBy>BIG000</cp:lastModifiedBy>
  <cp:revision>9</cp:revision>
  <dcterms:created xsi:type="dcterms:W3CDTF">2021-09-02T03:18:53Z</dcterms:created>
  <dcterms:modified xsi:type="dcterms:W3CDTF">2021-09-02T04:44:45Z</dcterms:modified>
</cp:coreProperties>
</file>