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7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09726" y="3174397"/>
            <a:ext cx="3936055" cy="3936921"/>
            <a:chOff x="2809726" y="3174397"/>
            <a:chExt cx="3936055" cy="39369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9726" y="3174397"/>
              <a:ext cx="3936055" cy="3936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14838" y="3192469"/>
            <a:ext cx="7561148" cy="4208195"/>
            <a:chOff x="7914838" y="3192469"/>
            <a:chExt cx="7561148" cy="42081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1987" y="6481616"/>
              <a:ext cx="5090457" cy="2163810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93543" y="2224917"/>
              <a:ext cx="7721850" cy="61155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7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810" y="84412"/>
            <a:ext cx="18285714" cy="10285714"/>
            <a:chOff x="23810" y="84412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10" y="84412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79676" y="318864"/>
            <a:ext cx="5110886" cy="7633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9524" y="1187949"/>
            <a:ext cx="16666667" cy="28571"/>
            <a:chOff x="809524" y="1187949"/>
            <a:chExt cx="16666667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524" y="1187949"/>
              <a:ext cx="16666667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6200" y="369427"/>
            <a:ext cx="2243333" cy="7372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32381" y="1744370"/>
            <a:ext cx="12695019" cy="33523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719597" y="4674852"/>
            <a:ext cx="2123004" cy="649727"/>
            <a:chOff x="4719597" y="4674852"/>
            <a:chExt cx="2123004" cy="64972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719597" y="4674852"/>
              <a:ext cx="2123004" cy="649727"/>
              <a:chOff x="4719597" y="4674852"/>
              <a:chExt cx="2123004" cy="64972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719597" y="4674852"/>
                <a:ext cx="2123004" cy="649727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49404" y="4602198"/>
              <a:ext cx="2722019" cy="99810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18329" y="4424480"/>
            <a:ext cx="5929524" cy="14971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719597" y="6007570"/>
            <a:ext cx="2123004" cy="649727"/>
            <a:chOff x="4719597" y="6007570"/>
            <a:chExt cx="2123004" cy="64972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4719597" y="6007570"/>
              <a:ext cx="2123004" cy="649727"/>
              <a:chOff x="4719597" y="6007570"/>
              <a:chExt cx="2123004" cy="64972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719597" y="6007570"/>
                <a:ext cx="2123004" cy="649727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49404" y="5934915"/>
              <a:ext cx="2693448" cy="99810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18329" y="5757198"/>
            <a:ext cx="6346667" cy="149713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118329" y="6680299"/>
            <a:ext cx="6495238" cy="149713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118329" y="7665301"/>
            <a:ext cx="6346667" cy="14971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7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810" y="84412"/>
            <a:ext cx="18285714" cy="10285714"/>
            <a:chOff x="23810" y="84412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10" y="84412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64714" y="1087626"/>
            <a:ext cx="14139981" cy="33523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9524" y="1187949"/>
            <a:ext cx="16666667" cy="28571"/>
            <a:chOff x="809524" y="1187949"/>
            <a:chExt cx="16666667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524" y="1187949"/>
              <a:ext cx="16666667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114076" y="318864"/>
            <a:ext cx="5074210" cy="7633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6200" y="369427"/>
            <a:ext cx="2243333" cy="7372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85918" y="3907804"/>
            <a:ext cx="6744381" cy="53168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7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810" y="84412"/>
            <a:ext cx="18285714" cy="10285714"/>
            <a:chOff x="23810" y="84412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10" y="84412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0114" y="1087626"/>
            <a:ext cx="14833648" cy="33523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9524" y="1187949"/>
            <a:ext cx="16666667" cy="28571"/>
            <a:chOff x="809524" y="1187949"/>
            <a:chExt cx="16666667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524" y="1187949"/>
              <a:ext cx="16666667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2482" y="5238231"/>
            <a:ext cx="3113927" cy="3736713"/>
            <a:chOff x="1422482" y="5238231"/>
            <a:chExt cx="3113927" cy="373671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2482" y="5238231"/>
              <a:ext cx="3113927" cy="37367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36410" y="5238231"/>
            <a:ext cx="3736713" cy="3736713"/>
            <a:chOff x="4536410" y="5238231"/>
            <a:chExt cx="3736713" cy="373671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36410" y="5238231"/>
              <a:ext cx="3736713" cy="373671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73123" y="5238231"/>
            <a:ext cx="3057311" cy="3736713"/>
            <a:chOff x="8273123" y="5238231"/>
            <a:chExt cx="3057311" cy="37367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73123" y="5238231"/>
              <a:ext cx="3057311" cy="37367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983053" y="5227269"/>
            <a:ext cx="3036079" cy="3736713"/>
            <a:chOff x="12983053" y="5227269"/>
            <a:chExt cx="3036079" cy="373671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83053" y="5227269"/>
              <a:ext cx="3036079" cy="373671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116771" y="318864"/>
            <a:ext cx="5066124" cy="76330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6200" y="369427"/>
            <a:ext cx="2243333" cy="73727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237498" y="3027959"/>
            <a:ext cx="7905505" cy="83170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343264" y="4345344"/>
            <a:ext cx="2123004" cy="649727"/>
            <a:chOff x="5343264" y="4345344"/>
            <a:chExt cx="2123004" cy="64972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343264" y="4345344"/>
              <a:ext cx="2123004" cy="649727"/>
              <a:chOff x="5343264" y="4345344"/>
              <a:chExt cx="2123004" cy="649727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343264" y="4345344"/>
                <a:ext cx="2123004" cy="649727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68471" y="4358403"/>
              <a:ext cx="2326610" cy="8730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439591" y="4345344"/>
            <a:ext cx="2123004" cy="649727"/>
            <a:chOff x="13439591" y="4345344"/>
            <a:chExt cx="2123004" cy="64972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3439591" y="4345344"/>
              <a:ext cx="2123004" cy="649727"/>
              <a:chOff x="13439591" y="4345344"/>
              <a:chExt cx="2123004" cy="649727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3439591" y="4345344"/>
                <a:ext cx="2123004" cy="649727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364798" y="4358403"/>
              <a:ext cx="2326610" cy="8730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7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810" y="84412"/>
            <a:ext cx="18285714" cy="10285714"/>
            <a:chOff x="23810" y="84412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10" y="84412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9324" y="1087626"/>
            <a:ext cx="15193829" cy="33523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9524" y="1187949"/>
            <a:ext cx="16666667" cy="28571"/>
            <a:chOff x="809524" y="1187949"/>
            <a:chExt cx="16666667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524" y="1187949"/>
              <a:ext cx="16666667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88095" y="6426864"/>
            <a:ext cx="11926443" cy="427037"/>
            <a:chOff x="3188095" y="6426864"/>
            <a:chExt cx="11926443" cy="4270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8095" y="6426864"/>
              <a:ext cx="11926443" cy="4270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164286" y="7405798"/>
            <a:ext cx="11869789" cy="2102459"/>
            <a:chOff x="3164286" y="7405798"/>
            <a:chExt cx="11869789" cy="21024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4286" y="7405798"/>
              <a:ext cx="11869789" cy="21024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79638" y="4217993"/>
            <a:ext cx="5282924" cy="1946993"/>
            <a:chOff x="3179638" y="4217993"/>
            <a:chExt cx="5282924" cy="194699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79638" y="4217993"/>
              <a:ext cx="5282924" cy="194699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129152" y="318864"/>
            <a:ext cx="5048029" cy="76330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6200" y="369427"/>
            <a:ext cx="2243333" cy="73727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37498" y="3027959"/>
            <a:ext cx="7905505" cy="8317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7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810" y="84412"/>
            <a:ext cx="18285714" cy="10285714"/>
            <a:chOff x="23810" y="84412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10" y="84412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9524" y="1187949"/>
            <a:ext cx="16666667" cy="28571"/>
            <a:chOff x="809524" y="1187949"/>
            <a:chExt cx="16666667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524" y="1187949"/>
              <a:ext cx="16666667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4109" y="4171605"/>
            <a:ext cx="5282924" cy="1974925"/>
            <a:chOff x="1244109" y="4171605"/>
            <a:chExt cx="5282924" cy="197492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4109" y="4171605"/>
              <a:ext cx="5282924" cy="19749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44602" y="4554447"/>
            <a:ext cx="6517303" cy="5100944"/>
            <a:chOff x="5644602" y="4554447"/>
            <a:chExt cx="6517303" cy="510094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44602" y="4554447"/>
              <a:ext cx="6517303" cy="51009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61905" y="4386206"/>
            <a:ext cx="5311185" cy="5437427"/>
            <a:chOff x="12161905" y="4386206"/>
            <a:chExt cx="5311185" cy="543742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61905" y="4386206"/>
              <a:ext cx="5311185" cy="543742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38534" y="304898"/>
            <a:ext cx="829933" cy="76330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6200" y="369427"/>
            <a:ext cx="2243333" cy="73727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2181" y="1087626"/>
            <a:ext cx="15650971" cy="33523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37498" y="3027959"/>
            <a:ext cx="7905505" cy="8317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7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810" y="84412"/>
            <a:ext cx="18285714" cy="10285714"/>
            <a:chOff x="23810" y="84412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10" y="84412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9524" y="1187949"/>
            <a:ext cx="16666667" cy="28571"/>
            <a:chOff x="809524" y="1187949"/>
            <a:chExt cx="16666667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524" y="1187949"/>
              <a:ext cx="16666667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34108" y="3741162"/>
            <a:ext cx="10665117" cy="6288539"/>
            <a:chOff x="3834108" y="3741162"/>
            <a:chExt cx="10665117" cy="628853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34108" y="3741162"/>
              <a:ext cx="10665117" cy="628853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38534" y="304898"/>
            <a:ext cx="829933" cy="7633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6200" y="369427"/>
            <a:ext cx="2243333" cy="73727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53135" y="1120047"/>
            <a:ext cx="16203524" cy="335239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37498" y="3027959"/>
            <a:ext cx="7905505" cy="8317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7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810" y="84412"/>
            <a:ext cx="18285714" cy="10285714"/>
            <a:chOff x="23810" y="84412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10" y="84412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11152" y="1087626"/>
            <a:ext cx="16754562" cy="33523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9524" y="1187949"/>
            <a:ext cx="16666667" cy="28571"/>
            <a:chOff x="809524" y="1187949"/>
            <a:chExt cx="16666667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524" y="1187949"/>
              <a:ext cx="16666667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141219" y="318864"/>
            <a:ext cx="5030876" cy="7633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6200" y="369427"/>
            <a:ext cx="2243333" cy="7372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78769" y="3850661"/>
            <a:ext cx="8885971" cy="53168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7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6391" y="4906714"/>
            <a:ext cx="5200933" cy="11675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9888" y="2558705"/>
            <a:ext cx="14821442" cy="40065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8898897" y="6997448"/>
            <a:ext cx="6702199" cy="6425668"/>
            <a:chOff x="-28898897" y="6997448"/>
            <a:chExt cx="6702199" cy="642566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-28242554" y="8218022"/>
              <a:ext cx="5389512" cy="3984519"/>
              <a:chOff x="-28242554" y="8218022"/>
              <a:chExt cx="5389512" cy="398451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220000">
                <a:off x="-31034762" y="6381720"/>
                <a:ext cx="10779025" cy="7969038"/>
              </a:xfrm>
              <a:prstGeom prst="rect">
                <a:avLst/>
              </a:prstGeom>
            </p:spPr>
          </p:pic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2220000">
                <a:off x="-28242554" y="8218022"/>
                <a:ext cx="5389512" cy="398451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26815358" y="9367724"/>
              <a:ext cx="2535121" cy="1685115"/>
              <a:chOff x="-26815358" y="9367724"/>
              <a:chExt cx="2535121" cy="1685115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-26742829" y="9784379"/>
                <a:ext cx="2390064" cy="851806"/>
                <a:chOff x="-26742829" y="9784379"/>
                <a:chExt cx="2390064" cy="851806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1320000">
                  <a:off x="-26742829" y="9784379"/>
                  <a:ext cx="2390064" cy="851806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-26004098" y="9821789"/>
                <a:ext cx="912602" cy="776985"/>
                <a:chOff x="-26004098" y="9821789"/>
                <a:chExt cx="912602" cy="776985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 rot="-1320000">
                  <a:off x="-26004098" y="9821789"/>
                  <a:ext cx="912602" cy="776985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54736" y="5990349"/>
            <a:ext cx="8144000" cy="148921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51783" y="6907498"/>
            <a:ext cx="6095352" cy="8317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2024-04-21T15:20:43Z</dcterms:created>
  <dcterms:modified xsi:type="dcterms:W3CDTF">2024-04-21T15:20:43Z</dcterms:modified>
</cp:coreProperties>
</file>