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537" r:id="rId2"/>
    <p:sldId id="538" r:id="rId3"/>
    <p:sldId id="518" r:id="rId4"/>
    <p:sldId id="529" r:id="rId5"/>
    <p:sldId id="338" r:id="rId6"/>
    <p:sldId id="435" r:id="rId7"/>
    <p:sldId id="387" r:id="rId8"/>
    <p:sldId id="341" r:id="rId9"/>
    <p:sldId id="441" r:id="rId10"/>
    <p:sldId id="532" r:id="rId11"/>
    <p:sldId id="531" r:id="rId12"/>
    <p:sldId id="321" r:id="rId13"/>
    <p:sldId id="363" r:id="rId14"/>
    <p:sldId id="297" r:id="rId15"/>
    <p:sldId id="287" r:id="rId16"/>
    <p:sldId id="288" r:id="rId17"/>
    <p:sldId id="290" r:id="rId18"/>
    <p:sldId id="312" r:id="rId19"/>
    <p:sldId id="364" r:id="rId20"/>
    <p:sldId id="365" r:id="rId21"/>
    <p:sldId id="366" r:id="rId22"/>
    <p:sldId id="280" r:id="rId23"/>
    <p:sldId id="427" r:id="rId24"/>
    <p:sldId id="540" r:id="rId25"/>
    <p:sldId id="541" r:id="rId26"/>
    <p:sldId id="542" r:id="rId27"/>
    <p:sldId id="543" r:id="rId28"/>
    <p:sldId id="544" r:id="rId29"/>
    <p:sldId id="53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F4E5-7F43-4F8F-9F0F-D9263AD0C2D8}" v="303" dt="2022-08-03T08:41:1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4DD9-4D1C-4402-834B-A4579D0C525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3162-8047-4DB4-9750-88FB644A2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8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110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4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8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712027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12027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11874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27782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26394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79947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30"/>
            <a:ext cx="928650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3431" y="-1"/>
            <a:ext cx="2638569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4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9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3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tags" Target="../tags/tag97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tags" Target="../tags/tag98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73.xml"/><Relationship Id="rId82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945B-9967-3BCC-0468-189BBB22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2398"/>
              </p:ext>
            </p:extLst>
          </p:nvPr>
        </p:nvGraphicFramePr>
        <p:xfrm>
          <a:off x="1550894" y="1150767"/>
          <a:ext cx="9092587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689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2022-08-03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7539B3-1735-4B87-E977-2176080E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48" y="655145"/>
            <a:ext cx="5494496" cy="4351397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9707584" y="655145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[1-1] </a:t>
            </a:r>
            <a:r>
              <a:rPr lang="ko-KR" altLang="en-US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이전</a:t>
            </a: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회원가입 정보 입력 창에서 확인 버튼 클릭 시 </a:t>
            </a:r>
            <a:endParaRPr lang="en-US" altLang="ko-KR" sz="9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 정보 검증 진행</a:t>
            </a:r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[1-1] </a:t>
            </a:r>
            <a:r>
              <a:rPr lang="ko-KR" altLang="en-US" sz="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 참고</a:t>
            </a:r>
            <a:endParaRPr lang="en-US" altLang="ko-KR" sz="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 </a:t>
            </a:r>
            <a:r>
              <a:rPr lang="ko-KR" altLang="en-US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개인정보 전송구간 </a:t>
            </a:r>
            <a:r>
              <a:rPr lang="en-US" altLang="ko-KR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SSL </a:t>
            </a:r>
            <a:r>
              <a:rPr lang="ko-KR" altLang="en-US" sz="9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적용</a:t>
            </a:r>
            <a:endParaRPr lang="en-US" altLang="ko-KR" sz="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13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1415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415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655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415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55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3779"/>
              </p:ext>
            </p:extLst>
          </p:nvPr>
        </p:nvGraphicFramePr>
        <p:xfrm>
          <a:off x="2540439" y="3003759"/>
          <a:ext cx="6023324" cy="2305710"/>
        </p:xfrm>
        <a:graphic>
          <a:graphicData uri="http://schemas.openxmlformats.org/drawingml/2006/table">
            <a:tbl>
              <a:tblPr/>
              <a:tblGrid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형식에 어긋남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277781" y="29599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1100" spc="-15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87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70158" y="592660"/>
            <a:ext cx="2124909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팝업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방법을 선택할 수 있는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휴대폰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중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페이지에 작성된 이름과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시 확인되는 이름이 일치할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때만 가입가능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아이핀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휴대폰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후 이름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시 작성된 이름과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본인인증 시 확인되는 이름 비교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4-1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일치하지 않은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4-2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824952" y="985290"/>
            <a:ext cx="4927232" cy="15076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 인증 방법을 선택하세요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구매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판매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위해 본인 인증을 진행합니다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회원 가입 화면에서 작성한 이름과 본인 인증 시 확인되는 이름이 동일해야 합니다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4272" y="2977453"/>
            <a:ext cx="1738363" cy="23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055" y="3500214"/>
            <a:ext cx="1846217" cy="22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4385768" y="5990120"/>
            <a:ext cx="2172001" cy="39120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가입 정보로 작성한 이름과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 latinLnBrk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인증 시 확인되는 이름을 비교</a:t>
            </a:r>
          </a:p>
        </p:txBody>
      </p:sp>
      <p:sp>
        <p:nvSpPr>
          <p:cNvPr id="202" name="Button"/>
          <p:cNvSpPr>
            <a:spLocks/>
          </p:cNvSpPr>
          <p:nvPr/>
        </p:nvSpPr>
        <p:spPr bwMode="auto">
          <a:xfrm>
            <a:off x="3719736" y="1801898"/>
            <a:ext cx="1440000" cy="25200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아이핀</a:t>
            </a: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(i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-PIN)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 </a:t>
            </a:r>
          </a:p>
        </p:txBody>
      </p:sp>
      <p:sp>
        <p:nvSpPr>
          <p:cNvPr id="203" name="Button"/>
          <p:cNvSpPr>
            <a:spLocks/>
          </p:cNvSpPr>
          <p:nvPr/>
        </p:nvSpPr>
        <p:spPr bwMode="auto">
          <a:xfrm>
            <a:off x="5359180" y="1801898"/>
            <a:ext cx="1440000" cy="25200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휴대폰</a:t>
            </a: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710923" y="9988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068228" y="18198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707511" y="18198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본인 인증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4925542" y="2150117"/>
            <a:ext cx="72000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866245" y="3184128"/>
            <a:ext cx="2413000" cy="1397001"/>
            <a:chOff x="595686" y="1261242"/>
            <a:chExt cx="3222246" cy="1354417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회원가입이 완료되었습니다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4-1 (</a:t>
              </a:r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일치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0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866245" y="4408264"/>
            <a:ext cx="2413000" cy="1397001"/>
            <a:chOff x="595686" y="1261242"/>
            <a:chExt cx="3222246" cy="1354417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가입 정보에 입력한 이름과 일치하지 않습니다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4-2 (</a:t>
              </a:r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불일치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49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4" name="화살표: 아래쪽 153"/>
          <p:cNvSpPr/>
          <p:nvPr/>
        </p:nvSpPr>
        <p:spPr bwMode="auto">
          <a:xfrm rot="16200000">
            <a:off x="5394082" y="4183452"/>
            <a:ext cx="277897" cy="31421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화살표: 아래쪽 154"/>
          <p:cNvSpPr/>
          <p:nvPr/>
        </p:nvSpPr>
        <p:spPr bwMode="auto">
          <a:xfrm>
            <a:off x="3760533" y="2560752"/>
            <a:ext cx="277897" cy="31421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570087" y="2174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260515" y="60777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>
            <a:cxnSpLocks/>
          </p:cNvCxnSpPr>
          <p:nvPr/>
        </p:nvCxnSpPr>
        <p:spPr>
          <a:xfrm>
            <a:off x="2639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613092" y="500327"/>
            <a:ext cx="154048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15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4" name="타원 53"/>
          <p:cNvSpPr/>
          <p:nvPr/>
        </p:nvSpPr>
        <p:spPr>
          <a:xfrm>
            <a:off x="1415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55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5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15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5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655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791992" y="553366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91992" y="462753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791992" y="372139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791992" y="281526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791992" y="1909130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46438" y="68893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진행중인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이벤트가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60219" y="1017214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79270" y="1193098"/>
            <a:ext cx="198163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73750" y="1617957"/>
            <a:ext cx="1797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83621" y="1844824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8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63999" y="437221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756459" y="767177"/>
            <a:ext cx="60324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94719" y="1115369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04714" y="1877668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358965" y="4729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4714" y="278254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04714" y="365884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04714" y="457324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04714" y="550669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86701" y="6500961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791992" y="1079593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3111600" y="1331950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11600" y="217011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111600" y="307601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11600" y="398191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111600" y="488781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11600" y="579371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730506" y="1017213"/>
            <a:ext cx="5935749" cy="86245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44072" y="9224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83621" y="277714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8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83621" y="3679443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8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83621" y="4583269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8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83621" y="5487095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8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8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1226969" y="772030"/>
            <a:ext cx="1401510" cy="69434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9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0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1226969" y="414189"/>
            <a:ext cx="1401510" cy="3600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91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62774" y="714220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7134" y="1026739"/>
            <a:ext cx="2932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16399" y="1453399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12024" y="5886829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76200" y="5886829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13948" y="5886829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806130" y="1737189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96605" y="1394289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746699" y="767177"/>
            <a:ext cx="60421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817541" y="1906628"/>
          <a:ext cx="5933231" cy="3754620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6564024" y="5742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428200" y="5742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265948" y="5742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5836462" y="10707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63999" y="437221"/>
            <a:ext cx="1559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1226969" y="772030"/>
            <a:ext cx="1401510" cy="69434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9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0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1226969" y="414189"/>
            <a:ext cx="1401510" cy="3600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4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83255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66106" y="51097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832100" y="2582416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3036497" y="2997195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386701" y="6500961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93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3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777241" y="206618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307655" y="451189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54177" y="2474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964902" y="22151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484313" y="35614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802147" y="2955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4741518" y="2209064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3590255" y="2209414"/>
            <a:ext cx="1080000" cy="239593"/>
            <a:chOff x="3172974" y="961098"/>
            <a:chExt cx="1080000" cy="23959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7212200" y="2204865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17800" y="1726583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6415819" y="485880"/>
            <a:ext cx="24153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TEL. </a:t>
            </a:r>
            <a:r>
              <a:rPr lang="en-US" altLang="ko-KR" sz="2400" b="1" dirty="0"/>
              <a:t>0000-0000</a:t>
            </a:r>
          </a:p>
          <a:p>
            <a:r>
              <a:rPr lang="ko-KR" altLang="en-US" sz="2400" b="1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평일 </a:t>
            </a:r>
            <a:r>
              <a:rPr lang="en-US" altLang="ko-KR" sz="1000" dirty="0"/>
              <a:t>09:00 ~ 18:00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토</a:t>
            </a:r>
            <a:r>
              <a:rPr lang="en-US" altLang="ko-KR" sz="1000" dirty="0"/>
              <a:t>,</a:t>
            </a:r>
            <a:r>
              <a:rPr lang="ko-KR" altLang="en-US" sz="1000" dirty="0"/>
              <a:t>일</a:t>
            </a:r>
            <a:r>
              <a:rPr lang="en-US" altLang="ko-KR" sz="1000" dirty="0"/>
              <a:t>,</a:t>
            </a:r>
            <a:r>
              <a:rPr lang="ko-KR" altLang="en-US" sz="1000" dirty="0"/>
              <a:t>공휴일 휴무</a:t>
            </a:r>
            <a:r>
              <a:rPr lang="en-US" altLang="ko-KR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410983" y="494191"/>
            <a:ext cx="290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CS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CENTER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077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801216" y="494191"/>
            <a:ext cx="2137873" cy="64068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5898" y="2143490"/>
            <a:ext cx="2643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827705" y="2463819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914650" y="2652152"/>
            <a:ext cx="5724525" cy="151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827705" y="2066181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837412" y="2143490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92900" y="17684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6312024" y="5996371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7176200" y="5996371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8013948" y="5996371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6564024" y="5852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428200" y="5852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65948" y="58523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293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293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827705" y="5733256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717800" y="1726583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55" y="451189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6415819" y="485880"/>
            <a:ext cx="24153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TEL. </a:t>
            </a:r>
            <a:r>
              <a:rPr lang="en-US" altLang="ko-KR" sz="2400" b="1" dirty="0"/>
              <a:t>0000-0000</a:t>
            </a:r>
          </a:p>
          <a:p>
            <a:r>
              <a:rPr lang="ko-KR" altLang="en-US" sz="2400" b="1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평일 </a:t>
            </a:r>
            <a:r>
              <a:rPr lang="en-US" altLang="ko-KR" sz="1000" dirty="0"/>
              <a:t>09:00 ~ 18:00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토</a:t>
            </a:r>
            <a:r>
              <a:rPr lang="en-US" altLang="ko-KR" sz="1000" dirty="0"/>
              <a:t>,</a:t>
            </a:r>
            <a:r>
              <a:rPr lang="ko-KR" altLang="en-US" sz="1000" dirty="0"/>
              <a:t>일</a:t>
            </a:r>
            <a:r>
              <a:rPr lang="en-US" altLang="ko-KR" sz="1000" dirty="0"/>
              <a:t>,</a:t>
            </a:r>
            <a:r>
              <a:rPr lang="ko-KR" altLang="en-US" sz="1000" dirty="0"/>
              <a:t>공휴일 휴무</a:t>
            </a:r>
            <a:r>
              <a:rPr lang="en-US" altLang="ko-KR" sz="10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410983" y="494191"/>
            <a:ext cx="290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CS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CENTER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865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815408" y="451189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4261844" y="2620219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51073" y="2616399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72940" y="2333675"/>
            <a:ext cx="2083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</a:t>
            </a:r>
            <a:r>
              <a:rPr lang="ko-KR" altLang="en-US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내용을 검색해 보세요</a:t>
            </a:r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72804" y="3823156"/>
            <a:ext cx="32231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838327" y="2224619"/>
            <a:ext cx="5893322" cy="104907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921469" y="4045984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8006779" y="4100523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25107" y="5871290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029299" y="6202755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777241" y="206618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49517" y="6525345"/>
            <a:ext cx="3082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007792" y="17570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11128" y="26274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555712" y="41190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3459407" y="33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8925" y="3377207"/>
            <a:ext cx="59027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293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293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717800" y="1726583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55" y="451189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6415819" y="485880"/>
            <a:ext cx="24153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TEL. </a:t>
            </a:r>
            <a:r>
              <a:rPr lang="en-US" altLang="ko-KR" sz="2400" b="1" dirty="0"/>
              <a:t>0000-0000</a:t>
            </a:r>
          </a:p>
          <a:p>
            <a:r>
              <a:rPr lang="ko-KR" altLang="en-US" sz="2400" b="1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평일 </a:t>
            </a:r>
            <a:r>
              <a:rPr lang="en-US" altLang="ko-KR" sz="1000" dirty="0"/>
              <a:t>09:00 ~ 18:00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토</a:t>
            </a:r>
            <a:r>
              <a:rPr lang="en-US" altLang="ko-KR" sz="1000" dirty="0"/>
              <a:t>,</a:t>
            </a:r>
            <a:r>
              <a:rPr lang="ko-KR" altLang="en-US" sz="1000" dirty="0"/>
              <a:t>일</a:t>
            </a:r>
            <a:r>
              <a:rPr lang="en-US" altLang="ko-KR" sz="1000" dirty="0"/>
              <a:t>,</a:t>
            </a:r>
            <a:r>
              <a:rPr lang="ko-KR" altLang="en-US" sz="1000" dirty="0"/>
              <a:t>공휴일 휴무</a:t>
            </a:r>
            <a:r>
              <a:rPr lang="en-US" altLang="ko-KR" sz="10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410983" y="494191"/>
            <a:ext cx="290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CS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CENTER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38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83584" y="443778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 상세페이지 에서도 바로 질문이 가능한지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588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800865" y="2052641"/>
          <a:ext cx="6013449" cy="781685"/>
        </p:xfrm>
        <a:graphic>
          <a:graphicData uri="http://schemas.openxmlformats.org/drawingml/2006/table">
            <a:tbl>
              <a:tblPr/>
              <a:tblGrid>
                <a:gridCol w="2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7998742" y="2314972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802683" y="2863230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790564" y="3043922"/>
          <a:ext cx="6013449" cy="952500"/>
        </p:xfrm>
        <a:graphic>
          <a:graphicData uri="http://schemas.openxmlformats.org/drawingml/2006/table">
            <a:tbl>
              <a:tblPr/>
              <a:tblGrid>
                <a:gridCol w="2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761917" y="646286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998742" y="3422912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242004" y="928234"/>
            <a:ext cx="3341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850628" y="850430"/>
            <a:ext cx="5893322" cy="845021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761917" y="405839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09" y="4077072"/>
            <a:ext cx="39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4226" y="4115038"/>
            <a:ext cx="1125629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177580" y="510004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733466" y="5125194"/>
            <a:ext cx="50104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708225" y="5163879"/>
            <a:ext cx="5045251" cy="1246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754701" y="5168384"/>
            <a:ext cx="4846374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63331" y="4840344"/>
            <a:ext cx="360000" cy="1800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376732" y="4840344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3609078" y="4502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962380" y="12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706828" y="48306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985923" y="51859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293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293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4229427" y="124978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6618656" y="124596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2838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24919"/>
            <a:ext cx="1677737" cy="360719"/>
          </a:xfrm>
        </p:spPr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1A1BB4-E20A-5635-9F19-A2D49347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47317"/>
              </p:ext>
            </p:extLst>
          </p:nvPr>
        </p:nvGraphicFramePr>
        <p:xfrm>
          <a:off x="254735" y="735376"/>
          <a:ext cx="7930044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31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73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 동의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9AD2F4-D665-5AFB-2D0F-C795FF13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9613"/>
              </p:ext>
            </p:extLst>
          </p:nvPr>
        </p:nvGraphicFramePr>
        <p:xfrm>
          <a:off x="254733" y="3904805"/>
          <a:ext cx="7930045" cy="2775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8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 찾기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결과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2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6384032" y="2753371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4650542" y="3134954"/>
            <a:ext cx="3503808" cy="1432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86702" y="1016786"/>
            <a:ext cx="1293040" cy="3064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3002153" y="1016787"/>
            <a:ext cx="5588050" cy="173658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97957" y="45026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76357" y="1484821"/>
            <a:ext cx="25875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10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4840425" y="1918219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4840425" y="2251594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19621" y="1927516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73209" y="2244365"/>
            <a:ext cx="1101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38880" y="1916833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742831" y="3306914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840425" y="3607521"/>
            <a:ext cx="2304306" cy="7155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42831" y="5111831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4840425" y="5405369"/>
            <a:ext cx="2304306" cy="79347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13789" y="10560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80425" y="4948932"/>
            <a:ext cx="3503808" cy="14323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978849" y="51118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005055" y="33256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238880" y="3708400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38880" y="5507855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7671982" y="36351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588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293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293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066972" y="1016787"/>
            <a:ext cx="1274758" cy="277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318554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5876839" y="3431181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3509896" y="5311980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09896" y="3906391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3002665" y="1009657"/>
            <a:ext cx="5588050" cy="257568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66972" y="1016787"/>
            <a:ext cx="1274758" cy="277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772235" y="493601"/>
            <a:ext cx="213992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981088" y="2259311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81655" y="226690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054701" y="2580770"/>
            <a:ext cx="9733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78924" y="2941358"/>
            <a:ext cx="1648880" cy="307479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981088" y="2583161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564057" y="4005065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3631657" y="4344005"/>
            <a:ext cx="370754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571051" y="5452529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3638651" y="5774147"/>
            <a:ext cx="3700551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411685" y="4339930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4921810" y="40188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4921810" y="54662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184185" y="1541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986009" y="1955991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09895" y="1954797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7411685" y="5779143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293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293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6588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3001151" y="1016786"/>
            <a:ext cx="1293040" cy="3064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295800" y="1016786"/>
            <a:ext cx="1293040" cy="3064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0426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6157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3284873" y="220002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좋아요 클릭 시 표시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4305775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5801200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60752" y="995525"/>
            <a:ext cx="735448" cy="2484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21389" y="965871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64384" y="99664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4356258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5853113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8062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114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305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31317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88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017553" y="2319835"/>
            <a:ext cx="1435008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65574" y="251209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833440" y="1724025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69546" y="179154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54922" y="2110264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000819" y="3745400"/>
            <a:ext cx="710451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833440" y="3305919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254922" y="3692158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6531842" y="3833049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833440" y="4899620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3254922" y="5285859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00819" y="5297975"/>
            <a:ext cx="675185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48672" y="3933080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644852" y="4220952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3413775" y="10117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53187" y="16306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428852" y="23488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240016" y="2348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511824" y="6453731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39964" y="1303833"/>
            <a:ext cx="23679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28852" y="26865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69546" y="3379623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546" y="497692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3284873" y="378904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465574" y="410111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3284873" y="5389287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3465574" y="5701365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7672513" y="2375732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7671273" y="2698458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/>
        </p:nvGraphicFramePr>
        <p:xfrm>
          <a:off x="6519886" y="2276872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/>
        </p:nvGraphicFramePr>
        <p:xfrm>
          <a:off x="6521231" y="5440372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7604446" y="5531795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7600626" y="5825069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130210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924543" y="4355821"/>
            <a:ext cx="710451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77241" y="953775"/>
            <a:ext cx="5939085" cy="458771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060275" y="1316511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44039"/>
              </p:ext>
            </p:extLst>
          </p:nvPr>
        </p:nvGraphicFramePr>
        <p:xfrm>
          <a:off x="3782296" y="4455116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7666602" y="4717956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666602" y="5088796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875949" y="989448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3001987" y="1659319"/>
          <a:ext cx="1777890" cy="2351809"/>
        </p:xfrm>
        <a:graphic>
          <a:graphicData uri="http://schemas.openxmlformats.org/drawingml/2006/table">
            <a:tbl>
              <a:tblPr/>
              <a:tblGrid>
                <a:gridCol w="177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1809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712389" y="2704418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5008211" y="1659174"/>
            <a:ext cx="3479781" cy="2792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1000" dirty="0"/>
              <a:t>마동석이 </a:t>
            </a:r>
            <a:r>
              <a:rPr lang="ko-KR" altLang="en-US" sz="1000" dirty="0" err="1"/>
              <a:t>마동석했다</a:t>
            </a:r>
            <a:r>
              <a:rPr lang="en-US" altLang="ko-KR" sz="1000" dirty="0"/>
              <a:t>….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096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3284873" y="220002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 기간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기간 설정 후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클릭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설정한 작성기간 동안 작성한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리스트 검색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결과가 없을 경우 기본문구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결과가 없습니다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작성내역 리스트 기본사항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자신이 작성한 내역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기본값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최신순으로 페이지당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5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 없을 경우 기본 문구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 내역이 없습니다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작성한 댓글을 표시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삭제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삭제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 →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삭제하시겠습니까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 →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삭제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되었습니다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(2) [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취소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 →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Confirm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닫힘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4305775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5801200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60752" y="995525"/>
            <a:ext cx="735448" cy="2484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21389" y="965871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내가 남긴 댓글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64384" y="99664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4356258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5853113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8062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114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305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31317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88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034231" y="2436424"/>
            <a:ext cx="716863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컨텐츠명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65574" y="251209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이미지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833440" y="1724025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69546" y="179154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작성일시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2017-01-01 12:15:15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작성번호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15446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54922" y="2110264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006950" y="3859550"/>
            <a:ext cx="710451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범죄도시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833440" y="3305919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254922" y="3692158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833440" y="4899620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3254922" y="5285859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72383" y="5458836"/>
            <a:ext cx="415498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타짜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03932" y="4046425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3413775" y="10117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53187" y="16306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428852" y="23488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4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920252" y="23293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511824" y="6453731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|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|  &lt;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[1]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[2] [3] [4] [5] |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 |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마지막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|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39964" y="1303833"/>
            <a:ext cx="23679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최근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 이내 작성 내역만 조회할 수 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69546" y="3379623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09.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작성일시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2022-08-01 12:15:15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작성번호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15445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546" y="497692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08.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작성일시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2017-01-01 12:15:15  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작성번호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15444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3284873" y="378904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465574" y="410111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이미지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3284873" y="5389287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3465574" y="5701365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이미지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커뮤니티 이용 정보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내가 남긴 리뷰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 탈퇴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7703932" y="2518247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7703932" y="5709887"/>
            <a:ext cx="94364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5130563" y="2508275"/>
            <a:ext cx="2240500" cy="4651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댓글내용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5130563" y="3944467"/>
            <a:ext cx="2240500" cy="4651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5130563" y="5585395"/>
            <a:ext cx="2240500" cy="4651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317558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커뮤니티 이용 정보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내가 남긴 리뷰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 탈퇴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820517" y="1057933"/>
          <a:ext cx="5925077" cy="170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9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5098110" y="2368182"/>
            <a:ext cx="197827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761196" y="1142362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757004" y="1570811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856" y="198422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958" y="1985085"/>
            <a:ext cx="47776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31" y="198422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4332910" y="191708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3538" y="1191986"/>
            <a:ext cx="135702" cy="1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6130500" y="122605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6306" y="1184273"/>
            <a:ext cx="135702" cy="1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777241" y="3280591"/>
            <a:ext cx="1343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96" y="3615691"/>
            <a:ext cx="5948776" cy="9231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549" y="3615691"/>
            <a:ext cx="199323" cy="9231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747816" y="4545340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6258" y="459828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4849004" y="5002927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5811746" y="5002927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873958" y="2422451"/>
            <a:ext cx="2219580" cy="278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891887" y="4598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4621290" y="4887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5594775" y="4885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3287695" y="5824851"/>
          <a:ext cx="4885068" cy="62865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3053750" y="56282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9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커뮤니티 이용 정보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내가 남긴 리뷰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 탈퇴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891887" y="4598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27" y="1145309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4298415" y="1136209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27" y="1720262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4291244" y="1711162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27" y="2038010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4291244" y="2028910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4321164" y="1560165"/>
            <a:ext cx="3009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4226444" y="2372545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4897890" y="3136783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5775250" y="3136783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4773687" y="3183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5688087" y="3183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5938429" y="1148731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5946069" y="1717705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5955594" y="2015262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3067104" y="3879201"/>
          <a:ext cx="5256000" cy="180302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3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961281" y="37664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38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75245" y="422120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| </a:t>
            </a:r>
            <a:r>
              <a: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271464" y="755179"/>
            <a:ext cx="1401510" cy="2673822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커뮤니티 이용 정보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내가 남긴 리뷰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개인정보 수정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 탈퇴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912487" y="35627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961281" y="1000711"/>
            <a:ext cx="220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3042486" y="1291330"/>
            <a:ext cx="5117630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966198" y="885824"/>
            <a:ext cx="5600700" cy="312139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8453340" y="13768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3042486" y="1567127"/>
            <a:ext cx="511763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3076705" y="2662326"/>
            <a:ext cx="54108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1050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1050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1050" b="1" dirty="0">
                <a:solidFill>
                  <a:schemeClr val="accent6"/>
                </a:solidFill>
              </a:rPr>
              <a:t>.</a:t>
            </a:r>
            <a:endParaRPr lang="ko-KR" altLang="en-US" sz="1050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3155577" y="3608293"/>
            <a:ext cx="116542" cy="13319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3239239" y="3547603"/>
            <a:ext cx="3550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안내 사항을 모두 확인했으며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이에 동의합니다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5183418" y="4352553"/>
            <a:ext cx="1262206" cy="4943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4906251" y="45194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88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1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07719" y="45662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5715443" y="7002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855540" y="632721"/>
            <a:ext cx="3062122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9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84281" y="7270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67155" y="692697"/>
            <a:ext cx="1949971" cy="332645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4867359" y="700252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1194477" y="14263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508034" y="1426354"/>
            <a:ext cx="7108247" cy="24682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1199480" y="40770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458711" y="456624"/>
            <a:ext cx="918169" cy="7920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1189009" y="7207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7779806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6692757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5608871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4526304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3447599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2376879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298174" y="4340262"/>
            <a:ext cx="877688" cy="74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515209" y="728083"/>
            <a:ext cx="7009973" cy="178749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896462" y="890693"/>
          <a:ext cx="1300128" cy="1138327"/>
        </p:xfrm>
        <a:graphic>
          <a:graphicData uri="http://schemas.openxmlformats.org/drawingml/2006/table">
            <a:tbl>
              <a:tblPr/>
              <a:tblGrid>
                <a:gridCol w="13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23648" y="491681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748981" cy="315913"/>
          </a:xfrm>
        </p:spPr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2234524" y="1358704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835398" y="2050755"/>
            <a:ext cx="1457130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296034" y="4916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259168" y="48144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245104" y="26608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3548688" y="890693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5212815" y="879823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6877933" y="879823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506239" y="2798921"/>
            <a:ext cx="7009973" cy="178749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887492" y="2961531"/>
          <a:ext cx="1300128" cy="1138327"/>
        </p:xfrm>
        <a:graphic>
          <a:graphicData uri="http://schemas.openxmlformats.org/drawingml/2006/table">
            <a:tbl>
              <a:tblPr/>
              <a:tblGrid>
                <a:gridCol w="13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2225554" y="3429542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826428" y="4121593"/>
            <a:ext cx="1457130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3539718" y="296153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5203845" y="295066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6868963" y="295066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524175" y="4878731"/>
            <a:ext cx="7009973" cy="178749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905428" y="5041341"/>
          <a:ext cx="1300128" cy="1138327"/>
        </p:xfrm>
        <a:graphic>
          <a:graphicData uri="http://schemas.openxmlformats.org/drawingml/2006/table">
            <a:tbl>
              <a:tblPr/>
              <a:tblGrid>
                <a:gridCol w="13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2243490" y="5509352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844364" y="6201403"/>
            <a:ext cx="1457130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3557654" y="504134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5221781" y="503047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6886899" y="5030471"/>
          <a:ext cx="1304087" cy="1138327"/>
        </p:xfrm>
        <a:graphic>
          <a:graphicData uri="http://schemas.openxmlformats.org/drawingml/2006/table">
            <a:tbl>
              <a:tblPr/>
              <a:tblGrid>
                <a:gridCol w="130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3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52640" y="365659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257794" y="2335553"/>
          <a:ext cx="7547876" cy="32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76152" y="2892166"/>
            <a:ext cx="1235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0450" y="2814709"/>
            <a:ext cx="220751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6639" y="1032340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96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1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97178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21967" y="3381665"/>
            <a:ext cx="1152000" cy="216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94770" y="3901123"/>
            <a:ext cx="4958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97657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874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027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65216" y="1150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83641" y="21848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92982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76422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17658" y="2179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934248" y="50675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22082" y="2814710"/>
            <a:ext cx="3066207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09082" y="5067590"/>
            <a:ext cx="2413000" cy="125525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9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950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3433746" y="33816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7686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2639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814148" y="817517"/>
            <a:ext cx="2139528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13092" y="500327"/>
            <a:ext cx="12775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15479" y="469234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1415479" y="1498500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655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42630" y="9366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26842" y="22154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07792" y="350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402989" y="61581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959779" y="48045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4832530" y="6404871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9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5721689" y="6404871"/>
            <a:ext cx="684000" cy="250061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42113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632467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1415479" y="2536328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55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4683" y="943770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37014" y="1159973"/>
            <a:ext cx="5948776" cy="720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630949" y="1923018"/>
            <a:ext cx="942933" cy="212366"/>
            <a:chOff x="554563" y="2592239"/>
            <a:chExt cx="942933" cy="21236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551501" y="2227166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2637014" y="2434433"/>
            <a:ext cx="5948776" cy="720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630949" y="3196938"/>
            <a:ext cx="942933" cy="212366"/>
            <a:chOff x="554563" y="2592239"/>
            <a:chExt cx="942933" cy="21236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547309" y="3501086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2637014" y="3728561"/>
            <a:ext cx="5948776" cy="720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630949" y="4493004"/>
            <a:ext cx="942933" cy="212366"/>
            <a:chOff x="554563" y="2592239"/>
            <a:chExt cx="942933" cy="21236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555210" y="4797153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2637014" y="5036221"/>
            <a:ext cx="5948776" cy="720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630949" y="5778441"/>
            <a:ext cx="942933" cy="212366"/>
            <a:chOff x="554563" y="2592239"/>
            <a:chExt cx="942933" cy="21236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630949" y="6153574"/>
            <a:ext cx="837133" cy="227755"/>
            <a:chOff x="554563" y="2584545"/>
            <a:chExt cx="837133" cy="227755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8" y="2584545"/>
              <a:ext cx="705578" cy="227755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5812470" y="871628"/>
            <a:ext cx="2413000" cy="125525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MONOTT </a:t>
              </a:r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endParaRPr lang="en-US" altLang="ko-KR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812470" y="2026674"/>
            <a:ext cx="2413000" cy="125525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812470" y="3181489"/>
            <a:ext cx="2413000" cy="125525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5812470" y="4333986"/>
            <a:ext cx="2413000" cy="125525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7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834558" y="46923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입력 후 중복 확인 진행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 구별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이메일을 입력하지 않은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다시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중인 이메일인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이미 사용 중인 이메일입니다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생성 정책에 어긋나는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이메일 생성 규칙을 확인하고 중복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사용 가능한 이메일입니다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 클릭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13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80286" y="20923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769702" y="1384140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1415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415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655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415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55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92840"/>
              </p:ext>
            </p:extLst>
          </p:nvPr>
        </p:nvGraphicFramePr>
        <p:xfrm>
          <a:off x="2526804" y="1622666"/>
          <a:ext cx="6120680" cy="2176727"/>
        </p:xfrm>
        <a:graphic>
          <a:graphicData uri="http://schemas.openxmlformats.org/drawingml/2006/table">
            <a:tbl>
              <a:tblPr firstRow="1" bandRow="1"/>
              <a:tblGrid>
                <a:gridCol w="79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50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한글로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                                   @ </a:t>
                      </a:r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1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  영문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  8~20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전화번호</a:t>
                      </a:r>
                    </a:p>
                    <a:p>
                      <a:pPr algn="l"/>
                      <a:endParaRPr lang="ko-KR" alt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90754"/>
                  </a:ext>
                </a:extLst>
              </a:tr>
              <a:tr h="271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주소</a:t>
                      </a:r>
                      <a:endParaRPr lang="ko-KR" alt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56716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3575721" y="173504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7871137" y="2303182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3594688" y="2755155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5038792" y="2753105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207279" y="4045060"/>
            <a:ext cx="4339698" cy="212366"/>
            <a:chOff x="554563" y="2592240"/>
            <a:chExt cx="4339694" cy="21236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40"/>
              <a:ext cx="420813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 컨텐츠 등 고객님께 혜택이 되는 소식을 알려드립니다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3584514" y="228246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5185428" y="228246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586540" y="2282707"/>
            <a:ext cx="1086945" cy="262350"/>
            <a:chOff x="595685" y="1605685"/>
            <a:chExt cx="1376944" cy="263904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611696"/>
              <a:ext cx="1157872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605685"/>
              <a:ext cx="219073" cy="26390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2312006" y="22844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310804" y="27061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063309" y="45178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312006" y="17556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5249880" y="4667359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28929" y="45178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2639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613092" y="500327"/>
            <a:ext cx="154048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D182482-AFE3-1DDA-191F-F2E82690FD71}"/>
              </a:ext>
            </a:extLst>
          </p:cNvPr>
          <p:cNvSpPr>
            <a:spLocks/>
          </p:cNvSpPr>
          <p:nvPr/>
        </p:nvSpPr>
        <p:spPr bwMode="auto">
          <a:xfrm>
            <a:off x="4230214" y="4667359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5DABC9-B7BF-1E14-6DAC-741AA6D0EECA}"/>
              </a:ext>
            </a:extLst>
          </p:cNvPr>
          <p:cNvSpPr/>
          <p:nvPr/>
        </p:nvSpPr>
        <p:spPr>
          <a:xfrm>
            <a:off x="7673485" y="20833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6E808-68B6-9BD8-F300-2D27D268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980" y="3226201"/>
            <a:ext cx="1611236" cy="212855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F2A047-1ECE-7DF6-0BC3-D41ADF6A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980" y="3553225"/>
            <a:ext cx="2999560" cy="212855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90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4790</Words>
  <Application>Microsoft Office PowerPoint</Application>
  <PresentationFormat>와이드스크린</PresentationFormat>
  <Paragraphs>1277</Paragraphs>
  <Slides>29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타이포_씨고딕 140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정석</dc:creator>
  <cp:lastModifiedBy>이 정석</cp:lastModifiedBy>
  <cp:revision>5</cp:revision>
  <dcterms:created xsi:type="dcterms:W3CDTF">2022-08-03T01:15:12Z</dcterms:created>
  <dcterms:modified xsi:type="dcterms:W3CDTF">2022-08-03T08:45:49Z</dcterms:modified>
</cp:coreProperties>
</file>