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5" r:id="rId9"/>
    <p:sldId id="263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/>
    <p:restoredTop sz="94666"/>
  </p:normalViewPr>
  <p:slideViewPr>
    <p:cSldViewPr snapToGrid="0" snapToObjects="1">
      <p:cViewPr varScale="1">
        <p:scale>
          <a:sx n="94" d="100"/>
          <a:sy n="94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79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1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9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2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73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16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 클릭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4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BF75-81DF-324B-950F-1F18B63D8065}" type="datetimeFigureOut">
              <a:rPr kumimoji="1" lang="ko-KR" altLang="en-US" smtClean="0"/>
              <a:t>2018. 4. 6.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33C629-913D-E644-B910-6D3CCAE529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3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B0D51-2651-D64C-99D3-7CB4C4E5C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2018.04.06(</a:t>
            </a:r>
            <a:r>
              <a:rPr kumimoji="1" lang="ko-KR" altLang="en-US" dirty="0"/>
              <a:t>코드리뷰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1B52E-4776-2740-B8AC-C178F03FD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린생</a:t>
            </a:r>
          </a:p>
        </p:txBody>
      </p:sp>
    </p:spTree>
    <p:extLst>
      <p:ext uri="{BB962C8B-B14F-4D97-AF65-F5344CB8AC3E}">
        <p14:creationId xmlns:p14="http://schemas.microsoft.com/office/powerpoint/2010/main" val="269610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6A34-827E-B349-9C8A-31152413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정규표현식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D6793-5FEB-C743-B63D-F9AD2647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57" y="3263958"/>
            <a:ext cx="7995557" cy="3477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ECB44-5DA4-B640-92A1-DFA0CF9E8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1558530"/>
            <a:ext cx="91313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A994F0C-0509-864A-96EF-ED92D8F731B4}"/>
              </a:ext>
            </a:extLst>
          </p:cNvPr>
          <p:cNvCxnSpPr/>
          <p:nvPr/>
        </p:nvCxnSpPr>
        <p:spPr>
          <a:xfrm>
            <a:off x="3543300" y="2204357"/>
            <a:ext cx="4751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BD64DBA-D3C0-C340-B3C3-54ED24005746}"/>
              </a:ext>
            </a:extLst>
          </p:cNvPr>
          <p:cNvCxnSpPr/>
          <p:nvPr/>
        </p:nvCxnSpPr>
        <p:spPr>
          <a:xfrm>
            <a:off x="5360307" y="4196443"/>
            <a:ext cx="59934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2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D32A-522F-8D4F-A60B-0E8B50C1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lang="en-US" altLang="ko-KR" dirty="0"/>
              <a:t>Error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93A0BE-06AD-7443-BD95-F8BCEA50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84" y="2039326"/>
            <a:ext cx="7482610" cy="4138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2BA08EA3-00EC-1145-9ED4-66AED36DBAA3}"/>
              </a:ext>
            </a:extLst>
          </p:cNvPr>
          <p:cNvSpPr/>
          <p:nvPr/>
        </p:nvSpPr>
        <p:spPr>
          <a:xfrm>
            <a:off x="3703056" y="2895896"/>
            <a:ext cx="1992086" cy="473527"/>
          </a:xfrm>
          <a:prstGeom prst="fram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1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5A45-5305-F44A-92A1-96F8E8AE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lang="en-US" altLang="ko-KR" dirty="0"/>
              <a:t>Error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176C9A-56AB-4447-B304-91552B007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64" y="2259098"/>
            <a:ext cx="4407469" cy="4126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내용 개체 틀 3">
            <a:extLst>
              <a:ext uri="{FF2B5EF4-FFF2-40B4-BE49-F238E27FC236}">
                <a16:creationId xmlns:a16="http://schemas.microsoft.com/office/drawing/2014/main" id="{212E946F-EF23-0448-AD26-01A6D4434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72" y="2187036"/>
            <a:ext cx="5832928" cy="419842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084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BA874-43E3-7C42-88C8-E9602062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Error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171267-A00E-D04F-BED0-6F5C1B0B2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0152" y="1566634"/>
            <a:ext cx="4731506" cy="2765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459BB821-9C6D-5649-B35A-15D208A2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8745"/>
            <a:ext cx="4487779" cy="323021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5860DC6D-A50A-1D42-B59D-B45B1D489C0B}"/>
              </a:ext>
            </a:extLst>
          </p:cNvPr>
          <p:cNvSpPr/>
          <p:nvPr/>
        </p:nvSpPr>
        <p:spPr>
          <a:xfrm>
            <a:off x="4794583" y="3915304"/>
            <a:ext cx="497305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8782A1-4EA9-BA45-94F0-46A0ED79E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085" y="4619518"/>
            <a:ext cx="6293836" cy="2094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24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BA711-083D-D947-A936-FBDBB0B4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lvl="1" indent="0" algn="ctr">
              <a:buNone/>
            </a:pPr>
            <a:r>
              <a:rPr kumimoji="1" lang="ko-KR" altLang="en-US" sz="5600" dirty="0"/>
              <a:t>느낌점</a:t>
            </a:r>
          </a:p>
        </p:txBody>
      </p:sp>
    </p:spTree>
    <p:extLst>
      <p:ext uri="{BB962C8B-B14F-4D97-AF65-F5344CB8AC3E}">
        <p14:creationId xmlns:p14="http://schemas.microsoft.com/office/powerpoint/2010/main" val="354629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EAF35-3377-1743-B7DC-9902EE0E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ko-KR" sz="8000" dirty="0"/>
              <a:t>END</a:t>
            </a:r>
            <a:endParaRPr kumimoji="1"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7142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F783-C2A4-714D-B78B-058EAA9C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DEAA4-112E-DD41-84A4-46569804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정규표현식</a:t>
            </a:r>
          </a:p>
          <a:p>
            <a:r>
              <a:rPr lang="en-US" altLang="ko-KR" dirty="0"/>
              <a:t>2. Error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느낌점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6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073C0-865F-174C-8A1C-AF792F45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정규표현식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9C250A-6BCA-DD44-87E8-BFA99DF75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584" y="1963974"/>
            <a:ext cx="7048500" cy="40005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F69D33B-91E0-0144-8576-C3CFE06F40A8}"/>
              </a:ext>
            </a:extLst>
          </p:cNvPr>
          <p:cNvCxnSpPr/>
          <p:nvPr/>
        </p:nvCxnSpPr>
        <p:spPr>
          <a:xfrm>
            <a:off x="2900235" y="4658498"/>
            <a:ext cx="61042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A3628-6D0C-7D47-9B40-65E38B69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lang="ko-KR" altLang="en-US" dirty="0"/>
              <a:t>정규표현식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E335AB-F06A-284E-885B-1753E70C6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70" y="1935617"/>
            <a:ext cx="6146264" cy="43513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1127DB-9077-9C48-8E20-9A32CAFE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14" y="2444749"/>
            <a:ext cx="6675376" cy="4070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019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487B-B4DA-8B4B-BA6D-B2B89FE7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lang="ko-KR" altLang="en-US" dirty="0"/>
              <a:t>정규표현식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458F10-E841-6E4A-A0D0-AA5BF420E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953" y="2016125"/>
            <a:ext cx="347041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3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E1735-08CA-414C-82A4-9EB5A9D5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정규표현식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8BDD5-7D14-864B-9138-EEBFC3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000" dirty="0"/>
              <a:t>왜</a:t>
            </a:r>
            <a:r>
              <a:rPr lang="en-US" altLang="ko-KR" sz="8000" dirty="0"/>
              <a:t>?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91098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32275-4A10-EA44-AF05-5A037CFA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정규표현식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5330FA-91A2-AC44-BDFC-BE2A0BA2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27" y="1690688"/>
            <a:ext cx="4978400" cy="406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374D70-1863-2C44-8CF0-DFDE85A1F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20" y="1690688"/>
            <a:ext cx="7514287" cy="2309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30A3B1-8A14-374C-87EA-9DDE33156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207" y="4515757"/>
            <a:ext cx="5321300" cy="109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8BFE44-66EE-F743-BFFD-E4FE67B09BB4}"/>
              </a:ext>
            </a:extLst>
          </p:cNvPr>
          <p:cNvSpPr/>
          <p:nvPr/>
        </p:nvSpPr>
        <p:spPr>
          <a:xfrm>
            <a:off x="5698671" y="4515757"/>
            <a:ext cx="1567543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43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4E800-2AC5-CD49-A353-266722B8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정규표현식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0D5CD8-A7CB-A844-AAF9-FE18BDC95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408" y="2016125"/>
            <a:ext cx="5547509" cy="3449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A4DADE9-F620-B04E-A3C9-268B2BFD1D31}"/>
              </a:ext>
            </a:extLst>
          </p:cNvPr>
          <p:cNvSpPr/>
          <p:nvPr/>
        </p:nvSpPr>
        <p:spPr>
          <a:xfrm>
            <a:off x="3884876" y="3738650"/>
            <a:ext cx="4418865" cy="25258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2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B683A-20E2-604E-8361-07CBEA9A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정규표현식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39A850F-9042-7E45-B046-F141BD76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1" y="1506381"/>
            <a:ext cx="10515600" cy="2311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4D203A-3ACB-2746-94A4-3F9F0E34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3184865"/>
            <a:ext cx="8343900" cy="3403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7A5F283-0142-154E-B777-DE2F9DDAC64B}"/>
              </a:ext>
            </a:extLst>
          </p:cNvPr>
          <p:cNvCxnSpPr>
            <a:cxnSpLocks/>
          </p:cNvCxnSpPr>
          <p:nvPr/>
        </p:nvCxnSpPr>
        <p:spPr>
          <a:xfrm>
            <a:off x="5617028" y="2579914"/>
            <a:ext cx="44577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5446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{5E23A20D-3A54-6C4A-A249-20B2F8AD1693}tf10001119</Template>
  <TotalTime>112</TotalTime>
  <Words>52</Words>
  <Application>Microsoft Macintosh PowerPoint</Application>
  <PresentationFormat>와이드스크린</PresentationFormat>
  <Paragraphs>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Gill Sans MT</vt:lpstr>
      <vt:lpstr>갤러리</vt:lpstr>
      <vt:lpstr>2018.04.06(코드리뷰)</vt:lpstr>
      <vt:lpstr>목차</vt:lpstr>
      <vt:lpstr>1.정규표현식</vt:lpstr>
      <vt:lpstr>1. 정규표현식</vt:lpstr>
      <vt:lpstr>1. 정규표현식</vt:lpstr>
      <vt:lpstr>1.정규표현식</vt:lpstr>
      <vt:lpstr>1.정규표현식</vt:lpstr>
      <vt:lpstr>1.정규표현식</vt:lpstr>
      <vt:lpstr>1.정규표현식</vt:lpstr>
      <vt:lpstr>1.정규표현식</vt:lpstr>
      <vt:lpstr>2. Error</vt:lpstr>
      <vt:lpstr>2. Error</vt:lpstr>
      <vt:lpstr>2. Error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2018.04.06(코드리뷰)</dc:title>
  <dc:creator>여정승</dc:creator>
  <cp:lastModifiedBy>여정승</cp:lastModifiedBy>
  <cp:revision>12</cp:revision>
  <dcterms:created xsi:type="dcterms:W3CDTF">2018-04-06T01:42:37Z</dcterms:created>
  <dcterms:modified xsi:type="dcterms:W3CDTF">2018-04-06T05:24:37Z</dcterms:modified>
</cp:coreProperties>
</file>