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64" r:id="rId5"/>
    <p:sldId id="356" r:id="rId6"/>
    <p:sldId id="355" r:id="rId7"/>
    <p:sldId id="354" r:id="rId8"/>
    <p:sldId id="365" r:id="rId9"/>
    <p:sldId id="353" r:id="rId10"/>
    <p:sldId id="357" r:id="rId11"/>
    <p:sldId id="360" r:id="rId12"/>
    <p:sldId id="359" r:id="rId13"/>
    <p:sldId id="358" r:id="rId14"/>
    <p:sldId id="361" r:id="rId15"/>
    <p:sldId id="366" r:id="rId16"/>
    <p:sldId id="3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9"/>
            <a:ext cx="3979655" cy="112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시흥시 학교 일정 관리 시스템</a:t>
            </a:r>
            <a:endParaRPr lang="en-US" altLang="ko-KR" sz="2000" b="1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정세연</a:t>
            </a:r>
            <a:endParaRPr kumimoji="0" lang="en-US" altLang="ko-KR" sz="1600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030" y="1851517"/>
            <a:ext cx="3419730" cy="34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181100"/>
            <a:ext cx="3695700" cy="3009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16207" y="595641"/>
            <a:ext cx="4689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4. UI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정의서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2.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캘린더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-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일정 추가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삭제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0" y="1190625"/>
            <a:ext cx="3714750" cy="3019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441" y="4741898"/>
            <a:ext cx="1676400" cy="1257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512" y="4733922"/>
            <a:ext cx="1521929" cy="1200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01" y="4786337"/>
            <a:ext cx="1485899" cy="109532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953000" y="1876425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591300" y="1847850"/>
            <a:ext cx="5429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3075" y="1709350"/>
            <a:ext cx="103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삭제할</a:t>
            </a:r>
            <a:endParaRPr lang="en-US" altLang="ko-KR" sz="1200" dirty="0" smtClean="0"/>
          </a:p>
          <a:p>
            <a:r>
              <a:rPr lang="ko-KR" altLang="en-US" sz="1200" dirty="0" smtClean="0"/>
              <a:t>날짜 입력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19675" y="2828239"/>
            <a:ext cx="3524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524625" y="2733675"/>
            <a:ext cx="5429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00675" y="2403216"/>
            <a:ext cx="142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학교 이름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스케줄</a:t>
            </a:r>
            <a:endParaRPr lang="en-US" altLang="ko-KR" sz="1200" dirty="0" smtClean="0"/>
          </a:p>
          <a:p>
            <a:r>
              <a:rPr lang="en-US" altLang="ko-KR" sz="1200" dirty="0" smtClean="0"/>
              <a:t>Combo  menu</a:t>
            </a:r>
          </a:p>
          <a:p>
            <a:r>
              <a:rPr lang="ko-KR" altLang="en-US" sz="1200" dirty="0" smtClean="0"/>
              <a:t>로 선택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962275" y="4055412"/>
            <a:ext cx="376238" cy="554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8500" y="42554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버튼 누를 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일정 추가 완료 </a:t>
            </a:r>
            <a:r>
              <a:rPr lang="ko-KR" altLang="en-US" sz="1200" dirty="0" err="1" smtClean="0"/>
              <a:t>팝업창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896225" y="3983975"/>
            <a:ext cx="419100" cy="542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15300" y="4229261"/>
            <a:ext cx="176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이벤트 발생 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재확인 팝업 구현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334375" y="5361023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836047" y="4552960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14165" y="2853801"/>
            <a:ext cx="1526738" cy="609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캘린더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85109" y="3178864"/>
            <a:ext cx="80467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63807" y="497504"/>
            <a:ext cx="415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5. UML </a:t>
            </a: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</a:t>
            </a:r>
            <a:r>
              <a:rPr lang="en-US" altLang="ko-KR" sz="20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</a:t>
            </a:r>
            <a:r>
              <a:rPr kumimoji="0" lang="en-US" altLang="ko-KR" sz="20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secase</a:t>
            </a:r>
            <a:r>
              <a:rPr kumimoji="0" lang="en-US" altLang="ko-KR" sz="2000" b="1" i="0" u="none" strike="noStrike" kern="1200" cap="none" spc="30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Diagram</a:t>
            </a: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32" y="2369239"/>
            <a:ext cx="809625" cy="80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32" y="3872750"/>
            <a:ext cx="809625" cy="80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4703" y="3188029"/>
            <a:ext cx="118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9596" y="4694567"/>
            <a:ext cx="93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466218" y="1587944"/>
            <a:ext cx="8006710" cy="394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02733" y="5509914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System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2836047" y="3873769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2072982" y="4076976"/>
            <a:ext cx="763065" cy="16529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" idx="2"/>
          </p:cNvCxnSpPr>
          <p:nvPr/>
        </p:nvCxnSpPr>
        <p:spPr>
          <a:xfrm flipH="1" flipV="1">
            <a:off x="2056113" y="4471320"/>
            <a:ext cx="779934" cy="2848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93105" y="2957383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93105" y="2266123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2"/>
          </p:cNvCxnSpPr>
          <p:nvPr/>
        </p:nvCxnSpPr>
        <p:spPr>
          <a:xfrm flipH="1">
            <a:off x="2130040" y="2469330"/>
            <a:ext cx="763065" cy="16529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2"/>
          </p:cNvCxnSpPr>
          <p:nvPr/>
        </p:nvCxnSpPr>
        <p:spPr>
          <a:xfrm flipH="1" flipV="1">
            <a:off x="2113171" y="2875744"/>
            <a:ext cx="779934" cy="28484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931347" y="4451356"/>
            <a:ext cx="1526738" cy="6096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캘린더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044901" y="4756166"/>
            <a:ext cx="84295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506860" y="2550969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497319" y="3300538"/>
            <a:ext cx="1208854" cy="4064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일정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6597418" y="2774051"/>
            <a:ext cx="852927" cy="3096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6597418" y="3229637"/>
            <a:ext cx="804671" cy="24132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65199" y="2550391"/>
            <a:ext cx="1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&lt;&lt;extend&gt;&gt;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67883" y="3481141"/>
            <a:ext cx="1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&lt;&lt;extend&gt;&gt;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994871" y="3251392"/>
            <a:ext cx="1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9442" y="4884514"/>
            <a:ext cx="1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34" y="497504"/>
            <a:ext cx="986336" cy="9863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264969" y="803097"/>
            <a:ext cx="58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</a:t>
            </a:r>
            <a:endParaRPr lang="ko-KR" altLang="en-US" sz="2400" dirty="0"/>
          </a:p>
        </p:txBody>
      </p:sp>
      <p:cxnSp>
        <p:nvCxnSpPr>
          <p:cNvPr id="58" name="꺾인 연결선 57"/>
          <p:cNvCxnSpPr/>
          <p:nvPr/>
        </p:nvCxnSpPr>
        <p:spPr>
          <a:xfrm rot="10800000" flipV="1">
            <a:off x="5763228" y="1221503"/>
            <a:ext cx="3415553" cy="141311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10800000" flipV="1">
            <a:off x="3498727" y="946270"/>
            <a:ext cx="5680055" cy="1116384"/>
          </a:xfrm>
          <a:prstGeom prst="bentConnector3">
            <a:avLst>
              <a:gd name="adj1" fmla="val 10044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654090" y="2046039"/>
            <a:ext cx="1597152" cy="3082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719893" y="2634623"/>
            <a:ext cx="2037899" cy="264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꺾인 연결선 81"/>
          <p:cNvCxnSpPr/>
          <p:nvPr/>
        </p:nvCxnSpPr>
        <p:spPr>
          <a:xfrm rot="5400000">
            <a:off x="8514432" y="1697314"/>
            <a:ext cx="1270336" cy="84338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5400000">
            <a:off x="8514667" y="2447145"/>
            <a:ext cx="1270336" cy="84338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339645" y="1053011"/>
            <a:ext cx="1383818" cy="9495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807" y="497504"/>
            <a:ext cx="415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5. UML </a:t>
            </a: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</a:t>
            </a:r>
            <a:r>
              <a:rPr lang="en-US" altLang="ko-KR" sz="20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Sequence Diagram</a:t>
            </a:r>
            <a:endParaRPr kumimoji="0" lang="en-US" altLang="ko-KR" sz="2000" b="1" i="0" u="none" strike="noStrike" kern="1200" cap="none" spc="30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3" y="1192891"/>
            <a:ext cx="809625" cy="809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49245" y="1983586"/>
            <a:ext cx="125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3402013" y="2260585"/>
            <a:ext cx="20155" cy="34086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97226" y="2002516"/>
            <a:ext cx="0" cy="348388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461" y="1192891"/>
            <a:ext cx="809625" cy="80962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H="1">
            <a:off x="8642118" y="2260585"/>
            <a:ext cx="20155" cy="34086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46278" y="1983586"/>
            <a:ext cx="89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557998" y="2607944"/>
            <a:ext cx="195278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437376" y="2607944"/>
            <a:ext cx="19751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54499" y="2607944"/>
            <a:ext cx="92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Open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1780" y="2607945"/>
            <a:ext cx="85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Open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5649124" y="2405067"/>
            <a:ext cx="701696" cy="45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 Page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557998" y="3200039"/>
            <a:ext cx="19527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88900" y="3200039"/>
            <a:ext cx="85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Login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6437376" y="4416551"/>
            <a:ext cx="19751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5627" y="4416551"/>
            <a:ext cx="119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Add/Delete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5649124" y="3018026"/>
            <a:ext cx="701696" cy="45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Page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63732">
            <a:off x="6118907" y="2645011"/>
            <a:ext cx="499107" cy="49910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774640">
            <a:off x="5365453" y="2643223"/>
            <a:ext cx="502685" cy="502685"/>
          </a:xfrm>
          <a:prstGeom prst="rect">
            <a:avLst/>
          </a:prstGeom>
        </p:spPr>
      </p:pic>
      <p:cxnSp>
        <p:nvCxnSpPr>
          <p:cNvPr id="84" name="구부러진 연결선 83"/>
          <p:cNvCxnSpPr/>
          <p:nvPr/>
        </p:nvCxnSpPr>
        <p:spPr>
          <a:xfrm rot="10800000" flipV="1">
            <a:off x="3626696" y="3346557"/>
            <a:ext cx="1972484" cy="460918"/>
          </a:xfrm>
          <a:prstGeom prst="curvedConnector3">
            <a:avLst>
              <a:gd name="adj1" fmla="val 271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 89"/>
          <p:cNvCxnSpPr/>
          <p:nvPr/>
        </p:nvCxnSpPr>
        <p:spPr>
          <a:xfrm>
            <a:off x="6437376" y="3370443"/>
            <a:ext cx="1820085" cy="360731"/>
          </a:xfrm>
          <a:prstGeom prst="curvedConnector3">
            <a:avLst>
              <a:gd name="adj1" fmla="val 265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805647" y="3792134"/>
            <a:ext cx="160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Show Main Page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840136" y="3743366"/>
            <a:ext cx="156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Show Main Page</a:t>
            </a:r>
            <a:endParaRPr lang="ko-KR" altLang="en-US" sz="1200" dirty="0"/>
          </a:p>
        </p:txBody>
      </p:sp>
      <p:sp>
        <p:nvSpPr>
          <p:cNvPr id="102" name="직사각형 101"/>
          <p:cNvSpPr/>
          <p:nvPr/>
        </p:nvSpPr>
        <p:spPr>
          <a:xfrm>
            <a:off x="5649124" y="4257664"/>
            <a:ext cx="701696" cy="45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구부러진 연결선 102"/>
          <p:cNvCxnSpPr/>
          <p:nvPr/>
        </p:nvCxnSpPr>
        <p:spPr>
          <a:xfrm>
            <a:off x="6437376" y="4638207"/>
            <a:ext cx="1714853" cy="396658"/>
          </a:xfrm>
          <a:prstGeom prst="curvedConnector3">
            <a:avLst>
              <a:gd name="adj1" fmla="val 244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497054" y="5077485"/>
            <a:ext cx="87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Result</a:t>
            </a:r>
            <a:endParaRPr lang="ko-KR" altLang="en-US" sz="1200" dirty="0"/>
          </a:p>
        </p:txBody>
      </p:sp>
      <p:sp>
        <p:nvSpPr>
          <p:cNvPr id="116" name="직사각형 115"/>
          <p:cNvSpPr/>
          <p:nvPr/>
        </p:nvSpPr>
        <p:spPr>
          <a:xfrm>
            <a:off x="8331525" y="3480882"/>
            <a:ext cx="701696" cy="45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H="1" flipV="1">
            <a:off x="6437376" y="3257894"/>
            <a:ext cx="19751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81452" y="3243370"/>
            <a:ext cx="83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Login</a:t>
            </a:r>
            <a:endParaRPr lang="ko-KR" altLang="en-US" sz="1200" dirty="0"/>
          </a:p>
        </p:txBody>
      </p:sp>
      <p:sp>
        <p:nvSpPr>
          <p:cNvPr id="124" name="직사각형 123"/>
          <p:cNvSpPr/>
          <p:nvPr/>
        </p:nvSpPr>
        <p:spPr>
          <a:xfrm>
            <a:off x="8331525" y="4807062"/>
            <a:ext cx="701696" cy="455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12"/>
          <p:cNvSpPr/>
          <p:nvPr/>
        </p:nvSpPr>
        <p:spPr>
          <a:xfrm>
            <a:off x="3201793" y="2507993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22"/>
          <p:cNvSpPr/>
          <p:nvPr/>
        </p:nvSpPr>
        <p:spPr>
          <a:xfrm>
            <a:off x="7234976" y="243378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913819" y="3041718"/>
            <a:ext cx="1526130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63807" y="497504"/>
            <a:ext cx="415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5. UML </a:t>
            </a:r>
            <a:r>
              <a:rPr kumimoji="0" lang="en-US" altLang="ko-KR" sz="20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</a:t>
            </a:r>
            <a:r>
              <a:rPr lang="en-US" altLang="ko-KR" sz="20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Class Diagram</a:t>
            </a:r>
            <a:endParaRPr kumimoji="0" lang="en-US" altLang="ko-KR" sz="2000" b="1" i="0" u="none" strike="noStrike" kern="1200" cap="none" spc="30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5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22"/>
          <p:cNvSpPr/>
          <p:nvPr/>
        </p:nvSpPr>
        <p:spPr>
          <a:xfrm>
            <a:off x="2958622" y="2197119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22"/>
          <p:cNvSpPr/>
          <p:nvPr/>
        </p:nvSpPr>
        <p:spPr>
          <a:xfrm>
            <a:off x="4372891" y="365943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22"/>
          <p:cNvSpPr/>
          <p:nvPr/>
        </p:nvSpPr>
        <p:spPr>
          <a:xfrm>
            <a:off x="6048185" y="186922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22"/>
          <p:cNvSpPr/>
          <p:nvPr/>
        </p:nvSpPr>
        <p:spPr>
          <a:xfrm>
            <a:off x="7462454" y="3331547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2447" y="656000"/>
            <a:ext cx="3927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6. </a:t>
            </a:r>
            <a:r>
              <a:rPr lang="en-US" altLang="ko-KR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DB</a:t>
            </a:r>
            <a:r>
              <a:rPr lang="ko-KR" altLang="en-US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정의서 </a:t>
            </a:r>
            <a:r>
              <a:rPr lang="en-US" altLang="ko-KR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테이블정의서</a:t>
            </a:r>
            <a:endParaRPr lang="en-US" altLang="ko-KR" sz="2000" b="1" spc="3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30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22"/>
          <p:cNvSpPr/>
          <p:nvPr/>
        </p:nvSpPr>
        <p:spPr>
          <a:xfrm>
            <a:off x="2958622" y="2197119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22"/>
          <p:cNvSpPr/>
          <p:nvPr/>
        </p:nvSpPr>
        <p:spPr>
          <a:xfrm>
            <a:off x="4372891" y="365943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22"/>
          <p:cNvSpPr/>
          <p:nvPr/>
        </p:nvSpPr>
        <p:spPr>
          <a:xfrm>
            <a:off x="6048185" y="186922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22"/>
          <p:cNvSpPr/>
          <p:nvPr/>
        </p:nvSpPr>
        <p:spPr>
          <a:xfrm>
            <a:off x="7462454" y="3331547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12447" y="656000"/>
            <a:ext cx="3571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6. </a:t>
            </a:r>
            <a:r>
              <a:rPr lang="en-US" altLang="ko-KR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DB</a:t>
            </a:r>
            <a:r>
              <a:rPr lang="ko-KR" altLang="en-US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정의서 </a:t>
            </a:r>
            <a:r>
              <a:rPr lang="en-US" altLang="ko-KR" sz="20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en-US" altLang="ko-KR" sz="2000" b="1" spc="30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ERD</a:t>
            </a:r>
            <a:endParaRPr lang="en-US" altLang="ko-KR" sz="2000" b="1" spc="30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30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6585" y="3563887"/>
            <a:ext cx="68565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감사합니다</a:t>
            </a:r>
            <a:endParaRPr kumimoji="0" lang="en-US" altLang="ko-KR" sz="2500" b="0" i="0" u="none" strike="noStrike" kern="1200" cap="none" spc="-15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lvl="0" algn="ctr">
              <a:defRPr/>
            </a:pPr>
            <a:r>
              <a:rPr lang="en-US" altLang="ko-KR" sz="25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Address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https://github.com/jungseyeonn/First-Project</a:t>
            </a:r>
            <a:endParaRPr kumimoji="0" lang="en-US" altLang="ko-KR" sz="2500" b="0" i="0" u="none" strike="noStrike" kern="1200" cap="none" spc="-15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22"/>
          <p:cNvSpPr/>
          <p:nvPr/>
        </p:nvSpPr>
        <p:spPr>
          <a:xfrm>
            <a:off x="5194237" y="1899058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22"/>
          <p:cNvSpPr/>
          <p:nvPr/>
        </p:nvSpPr>
        <p:spPr>
          <a:xfrm>
            <a:off x="5757610" y="1899058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390674" y="1887318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2501" y="2456637"/>
            <a:ext cx="1293565" cy="39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</a:t>
            </a:r>
            <a:r>
              <a:rPr lang="ko-KR" altLang="en-US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기획의도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25403" y="385480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67228" y="4447460"/>
            <a:ext cx="1293565" cy="39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</a:t>
            </a:r>
            <a:r>
              <a:rPr lang="ko-KR" altLang="en-US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개발환경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302620" y="1887318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4445" y="2306850"/>
            <a:ext cx="12935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일정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813996" y="3854803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5643" y="4448069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UI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정의서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86900" y="1811924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28725" y="2381490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</a:t>
            </a: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UML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8" name="직선 연결선 17"/>
          <p:cNvCxnSpPr>
            <a:endCxn id="8" idx="1"/>
          </p:cNvCxnSpPr>
          <p:nvPr/>
        </p:nvCxnSpPr>
        <p:spPr>
          <a:xfrm>
            <a:off x="2450961" y="3411805"/>
            <a:ext cx="505420" cy="67397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93539" y="3322408"/>
            <a:ext cx="602442" cy="72145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858803" y="3125308"/>
            <a:ext cx="693247" cy="8157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902762" y="3091680"/>
            <a:ext cx="693247" cy="8157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8890452" y="3708150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2099" y="4301416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noProof="0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</a:t>
            </a: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r>
              <a:rPr lang="en-US" altLang="ko-KR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sz="1500" b="1" dirty="0" smtClean="0">
                <a:solidFill>
                  <a:srgbClr val="E7E6E6">
                    <a:lumMod val="25000"/>
                  </a:srgb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정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의서</a:t>
            </a:r>
            <a:endParaRPr kumimoji="0" lang="en-US" altLang="ko-KR" sz="1500" b="1" i="0" u="none" strike="noStrike" kern="1200" cap="none" spc="0" normalizeH="0" baseline="0" noProof="0" dirty="0" smtClean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497055" y="3261244"/>
            <a:ext cx="602442" cy="72145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8"/>
            <a:ext cx="1679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 b="1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기획의도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61475" y="171992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44867" y="1735019"/>
            <a:ext cx="5941907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선생님의 편리를 위해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시흥시 내 모든 학교의 일정을 한 눈에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확인하여 관리할 수 있습니다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0590" y="371802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199" y="3718029"/>
            <a:ext cx="5455651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학부모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학생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학원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 학교 일정 확인이 필요한 사람들을 위해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 학교 뿐만 아니라 근처 학교의 일정 확인이 가능합니다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9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개발환경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8980" y="4674675"/>
            <a:ext cx="997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DBEVER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23.0.5</a:t>
            </a:r>
          </a:p>
        </p:txBody>
      </p:sp>
      <p:pic>
        <p:nvPicPr>
          <p:cNvPr id="1026" name="Picture 2" descr="https://dbeaver.io/wp-content/uploads/2015/09/beaver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35" y="3260828"/>
            <a:ext cx="948053" cy="9480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37" y="3198742"/>
            <a:ext cx="1060353" cy="1060353"/>
          </a:xfrm>
          <a:prstGeom prst="rect">
            <a:avLst/>
          </a:prstGeom>
        </p:spPr>
      </p:pic>
      <p:pic>
        <p:nvPicPr>
          <p:cNvPr id="1032" name="Picture 8" descr="https://www.eclipse.org/downloads/assets/public/images/logo-eclip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535" y="3191120"/>
            <a:ext cx="1075596" cy="107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hub.com/fluid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01" y="3141761"/>
            <a:ext cx="1125437" cy="11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https://www.oracle.com/favicon.ico"/>
          <p:cNvSpPr>
            <a:spLocks noChangeAspect="1" noChangeArrowheads="1"/>
          </p:cNvSpPr>
          <p:nvPr/>
        </p:nvSpPr>
        <p:spPr bwMode="auto">
          <a:xfrm>
            <a:off x="2609456" y="-1936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880" y="3215853"/>
            <a:ext cx="993029" cy="99302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43742" y="4674674"/>
            <a:ext cx="876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ORACLE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21c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53782" y="4774374"/>
            <a:ext cx="822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</a:t>
            </a:r>
          </a:p>
        </p:txBody>
      </p:sp>
      <p:pic>
        <p:nvPicPr>
          <p:cNvPr id="1038" name="Picture 14" descr="운영체제(Operating System : OS)란 ? 운영체제 종류와 목적, OS 정복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23" y="515715"/>
            <a:ext cx="4762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513918" y="4535476"/>
            <a:ext cx="1222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Balsamiq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Wireframes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47.7.2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800716" y="4635875"/>
            <a:ext cx="96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Eclipse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2023.03</a:t>
            </a:r>
          </a:p>
        </p:txBody>
      </p:sp>
      <p:sp>
        <p:nvSpPr>
          <p:cNvPr id="7" name="AutoShape 16" descr="Java - 나무위키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093" y="2948727"/>
            <a:ext cx="818373" cy="15221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09071" y="4631706"/>
            <a:ext cx="966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Java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11.0.19</a:t>
            </a:r>
          </a:p>
        </p:txBody>
      </p:sp>
    </p:spTree>
    <p:extLst>
      <p:ext uri="{BB962C8B-B14F-4D97-AF65-F5344CB8AC3E}">
        <p14:creationId xmlns:p14="http://schemas.microsoft.com/office/powerpoint/2010/main" val="37391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19770" y="2021836"/>
            <a:ext cx="4598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경기도교육청</a:t>
            </a:r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경기도 학사 일정 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시흥시만 추출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4999" y="1451734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</a:t>
            </a:r>
            <a:r>
              <a:rPr lang="ko-KR" altLang="en-US" sz="2000" b="1" dirty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b="1" dirty="0" smtClean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</a:t>
            </a:r>
            <a:r>
              <a:rPr lang="ko-KR" altLang="en-US" sz="2000" b="1" dirty="0" smtClean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000" b="1" dirty="0" err="1" smtClean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api</a:t>
            </a:r>
            <a:endParaRPr lang="en-US" altLang="ko-KR" sz="2000" b="1" dirty="0" smtClean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0585" y="722219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개발환경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28800" y="1944891"/>
            <a:ext cx="2208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공공데이터포털</a:t>
            </a:r>
            <a:endParaRPr lang="en-US" altLang="ko-KR" sz="3000" dirty="0" smtClean="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67370"/>
            <a:ext cx="8420100" cy="11717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74999" y="4404159"/>
            <a:ext cx="3934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white">
                    <a:lumMod val="6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</a:t>
            </a:r>
            <a:r>
              <a:rPr lang="en-US" altLang="ko-KR" sz="2000" b="1" dirty="0" err="1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Java.awt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사용하여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b="1" dirty="0" smtClean="0">
              <a:solidFill>
                <a:prstClr val="white">
                  <a:lumMod val="6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0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25345" y="760965"/>
            <a:ext cx="2176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일정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45" y="1503336"/>
            <a:ext cx="9592472" cy="41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58160" y="58783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4. UI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정의서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1.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로그인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85" y="1293972"/>
            <a:ext cx="4505300" cy="35385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987" y="1937034"/>
            <a:ext cx="188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Combo menu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ko-KR" altLang="en-US" sz="1200" dirty="0" smtClean="0"/>
              <a:t>이용하여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선생님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개인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 선택 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292945" y="3688140"/>
            <a:ext cx="6513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176" y="3611831"/>
            <a:ext cx="196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Message </a:t>
            </a:r>
            <a:r>
              <a:rPr lang="ko-KR" altLang="en-US" sz="1200" dirty="0" smtClean="0"/>
              <a:t>창에</a:t>
            </a:r>
            <a:endParaRPr lang="en-US" altLang="ko-KR" sz="1200" dirty="0" smtClean="0"/>
          </a:p>
          <a:p>
            <a:r>
              <a:rPr lang="ko-KR" altLang="en-US" sz="1200" dirty="0" smtClean="0"/>
              <a:t>로그인 실패 사유 안내</a:t>
            </a:r>
            <a:endParaRPr lang="en-US" altLang="ko-KR" sz="12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292945" y="2014458"/>
            <a:ext cx="4394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569295" y="4148058"/>
            <a:ext cx="7620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/>
          <p:nvPr/>
        </p:nvCxnSpPr>
        <p:spPr>
          <a:xfrm rot="5400000">
            <a:off x="2770640" y="4794932"/>
            <a:ext cx="1331553" cy="10152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63560" y="5753230"/>
            <a:ext cx="1819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다음 페이지에 </a:t>
            </a:r>
            <a:r>
              <a:rPr lang="en-US" altLang="ko-KR" sz="1050" dirty="0" smtClean="0"/>
              <a:t>..</a:t>
            </a:r>
            <a:endParaRPr lang="ko-KR" altLang="en-US" sz="1050" dirty="0"/>
          </a:p>
        </p:txBody>
      </p:sp>
      <p:sp>
        <p:nvSpPr>
          <p:cNvPr id="59" name="타원 58"/>
          <p:cNvSpPr/>
          <p:nvPr/>
        </p:nvSpPr>
        <p:spPr>
          <a:xfrm>
            <a:off x="5073679" y="4144288"/>
            <a:ext cx="956046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420" y="842386"/>
            <a:ext cx="2216204" cy="1532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816" y="1767395"/>
            <a:ext cx="1322269" cy="832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035" y="3895773"/>
            <a:ext cx="2163874" cy="15077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107" y="5059376"/>
            <a:ext cx="1525255" cy="824659"/>
          </a:xfrm>
          <a:prstGeom prst="rect">
            <a:avLst/>
          </a:prstGeom>
        </p:spPr>
      </p:pic>
      <p:cxnSp>
        <p:nvCxnSpPr>
          <p:cNvPr id="48" name="구부러진 연결선 47"/>
          <p:cNvCxnSpPr>
            <a:stCxn id="59" idx="0"/>
            <a:endCxn id="2" idx="1"/>
          </p:cNvCxnSpPr>
          <p:nvPr/>
        </p:nvCxnSpPr>
        <p:spPr>
          <a:xfrm rot="5400000" flipH="1" flipV="1">
            <a:off x="5204136" y="1956004"/>
            <a:ext cx="2535851" cy="184071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06532" y="2930553"/>
            <a:ext cx="2166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아이디와 이메일이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r>
              <a:rPr lang="ko-KR" altLang="en-US" sz="1000" dirty="0" smtClean="0"/>
              <a:t>저장된 값과 </a:t>
            </a:r>
            <a:r>
              <a:rPr lang="ko-KR" altLang="en-US" sz="1000" b="1" u="sng" dirty="0" smtClean="0"/>
              <a:t>동일할 경우</a:t>
            </a:r>
            <a:r>
              <a:rPr lang="en-US" altLang="ko-KR" sz="1000" dirty="0" smtClean="0"/>
              <a:t>,</a:t>
            </a:r>
            <a:endParaRPr lang="en-US" altLang="ko-KR" sz="1000" dirty="0"/>
          </a:p>
          <a:p>
            <a:r>
              <a:rPr lang="ko-KR" altLang="en-US" sz="1000" dirty="0" smtClean="0"/>
              <a:t>비밀번호 재설정 페이지로 넘어감</a:t>
            </a:r>
            <a:endParaRPr lang="ko-KR" altLang="en-US" sz="10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2816" y="2638523"/>
            <a:ext cx="1317369" cy="81164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955877" y="613215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①</a:t>
            </a:r>
            <a:endParaRPr lang="ko-KR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07789" y="1727637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endParaRPr lang="ko-KR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907789" y="2582682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endParaRPr lang="ko-KR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581192" y="970709"/>
            <a:ext cx="1592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아이디와 이메일이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저장된 값과 </a:t>
            </a:r>
            <a:r>
              <a:rPr lang="ko-KR" altLang="en-US" sz="1000" b="1" u="sng" dirty="0" smtClean="0"/>
              <a:t>다를 경우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해당 </a:t>
            </a:r>
            <a:r>
              <a:rPr lang="ko-KR" altLang="en-US" sz="1000" dirty="0" err="1" smtClean="0"/>
              <a:t>얼럿창이</a:t>
            </a:r>
            <a:r>
              <a:rPr lang="ko-KR" altLang="en-US" sz="1000" dirty="0" smtClean="0"/>
              <a:t> 뜸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7043234" y="3680472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③</a:t>
            </a:r>
            <a:endParaRPr lang="ko-KR" alt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907788" y="5302569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④</a:t>
            </a:r>
            <a:endParaRPr lang="ko-KR" altLang="en-US" sz="2400" b="1" dirty="0"/>
          </a:p>
        </p:txBody>
      </p:sp>
      <p:cxnSp>
        <p:nvCxnSpPr>
          <p:cNvPr id="74" name="구부러진 연결선 73"/>
          <p:cNvCxnSpPr>
            <a:stCxn id="3" idx="1"/>
            <a:endCxn id="4" idx="0"/>
          </p:cNvCxnSpPr>
          <p:nvPr/>
        </p:nvCxnSpPr>
        <p:spPr>
          <a:xfrm rot="10800000" flipV="1">
            <a:off x="8560972" y="2183783"/>
            <a:ext cx="771844" cy="171199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58" idx="3"/>
            <a:endCxn id="2" idx="3"/>
          </p:cNvCxnSpPr>
          <p:nvPr/>
        </p:nvCxnSpPr>
        <p:spPr>
          <a:xfrm flipH="1" flipV="1">
            <a:off x="9608624" y="1608437"/>
            <a:ext cx="1041561" cy="1435911"/>
          </a:xfrm>
          <a:prstGeom prst="curvedConnector3">
            <a:avLst>
              <a:gd name="adj1" fmla="val -21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4" idx="3"/>
            <a:endCxn id="46" idx="0"/>
          </p:cNvCxnSpPr>
          <p:nvPr/>
        </p:nvCxnSpPr>
        <p:spPr>
          <a:xfrm>
            <a:off x="9642909" y="4649639"/>
            <a:ext cx="457826" cy="40973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727157" y="4315137"/>
            <a:ext cx="142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재설정한 비밀번호가</a:t>
            </a:r>
            <a:endParaRPr lang="en-US" altLang="ko-KR" sz="1000" dirty="0" smtClean="0"/>
          </a:p>
          <a:p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전달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27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333500"/>
            <a:ext cx="2611313" cy="28472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03" y="1333500"/>
            <a:ext cx="2656528" cy="290557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59" y="4764760"/>
            <a:ext cx="2081025" cy="10232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88" y="4638284"/>
            <a:ext cx="2195106" cy="107219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63807" y="546272"/>
            <a:ext cx="4247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4. UI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정의서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1.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로그인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회원가입</a:t>
            </a:r>
            <a:endParaRPr kumimoji="0" lang="en-US" altLang="ko-KR" sz="2000" b="1" i="0" u="none" strike="noStrike" kern="1200" cap="none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cxnSp>
        <p:nvCxnSpPr>
          <p:cNvPr id="29" name="직선 화살표 연결선 28"/>
          <p:cNvCxnSpPr>
            <a:stCxn id="37" idx="1"/>
          </p:cNvCxnSpPr>
          <p:nvPr/>
        </p:nvCxnSpPr>
        <p:spPr>
          <a:xfrm flipH="1">
            <a:off x="3676651" y="1668579"/>
            <a:ext cx="720598" cy="123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24600" y="1792404"/>
            <a:ext cx="610794" cy="95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97249" y="1029942"/>
            <a:ext cx="21541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 dirty="0" smtClean="0">
                <a:solidFill>
                  <a:schemeClr val="accent1">
                    <a:lumMod val="50000"/>
                  </a:schemeClr>
                </a:solidFill>
              </a:rPr>
              <a:t>선생님 계정</a:t>
            </a:r>
            <a:r>
              <a:rPr lang="ko-KR" altLang="en-US" sz="1100" dirty="0" smtClean="0"/>
              <a:t>으로</a:t>
            </a:r>
            <a:endParaRPr lang="en-US" altLang="ko-KR" sz="1100" dirty="0" smtClean="0"/>
          </a:p>
          <a:p>
            <a:r>
              <a:rPr lang="ko-KR" altLang="en-US" sz="1100" dirty="0" smtClean="0"/>
              <a:t>회원가입 시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일정 추가 및 삭제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권한을 가짐</a:t>
            </a:r>
            <a:endParaRPr lang="en-US" altLang="ko-KR" sz="11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/>
          </a:p>
          <a:p>
            <a:r>
              <a:rPr lang="ko-KR" altLang="en-US" sz="1100" b="1" u="sng" dirty="0" smtClean="0">
                <a:solidFill>
                  <a:schemeClr val="accent1">
                    <a:lumMod val="50000"/>
                  </a:schemeClr>
                </a:solidFill>
              </a:rPr>
              <a:t>개인 계정</a:t>
            </a:r>
            <a:r>
              <a:rPr lang="ko-KR" altLang="en-US" sz="1100" dirty="0" smtClean="0"/>
              <a:t>으로 회원가입 시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일정 추가 및 삭제</a:t>
            </a:r>
            <a:r>
              <a:rPr lang="en-US" altLang="ko-KR" sz="1100" dirty="0"/>
              <a:t> </a:t>
            </a:r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권한 없음</a:t>
            </a:r>
            <a:r>
              <a:rPr lang="en-US" altLang="ko-KR" sz="1100" b="1" dirty="0" smtClean="0"/>
              <a:t>.</a:t>
            </a:r>
          </a:p>
          <a:p>
            <a:r>
              <a:rPr lang="ko-KR" altLang="en-US" sz="1100" dirty="0" smtClean="0"/>
              <a:t>일정 </a:t>
            </a:r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확인</a:t>
            </a:r>
            <a:r>
              <a:rPr lang="ko-KR" altLang="en-US" sz="1100" b="1" dirty="0" smtClean="0"/>
              <a:t>만 가능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31551" y="892915"/>
            <a:ext cx="63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①</a:t>
            </a:r>
            <a:endParaRPr lang="ko-KR" altLang="en-US" sz="2400" b="1" dirty="0"/>
          </a:p>
        </p:txBody>
      </p:sp>
      <p:cxnSp>
        <p:nvCxnSpPr>
          <p:cNvPr id="12" name="구부러진 연결선 11"/>
          <p:cNvCxnSpPr/>
          <p:nvPr/>
        </p:nvCxnSpPr>
        <p:spPr>
          <a:xfrm rot="5400000">
            <a:off x="1745009" y="4026872"/>
            <a:ext cx="914669" cy="561106"/>
          </a:xfrm>
          <a:prstGeom prst="curvedConnector3">
            <a:avLst>
              <a:gd name="adj1" fmla="val 610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439" y="4172378"/>
            <a:ext cx="2154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DB</a:t>
            </a:r>
            <a:r>
              <a:rPr lang="ko-KR" altLang="en-US" sz="1100" dirty="0" smtClean="0"/>
              <a:t>에 해당 정보 저장</a:t>
            </a:r>
            <a:endParaRPr lang="ko-KR" altLang="en-US" sz="1100" dirty="0"/>
          </a:p>
        </p:txBody>
      </p:sp>
      <p:cxnSp>
        <p:nvCxnSpPr>
          <p:cNvPr id="14" name="구부러진 연결선 13"/>
          <p:cNvCxnSpPr>
            <a:endCxn id="18" idx="0"/>
          </p:cNvCxnSpPr>
          <p:nvPr/>
        </p:nvCxnSpPr>
        <p:spPr>
          <a:xfrm>
            <a:off x="8178249" y="3814134"/>
            <a:ext cx="1387392" cy="82415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6531" y="4176620"/>
            <a:ext cx="15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DB</a:t>
            </a:r>
            <a:r>
              <a:rPr lang="ko-KR" altLang="en-US" sz="1100" dirty="0" smtClean="0"/>
              <a:t>에 해당 정보 저장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l="1144"/>
          <a:stretch/>
        </p:blipFill>
        <p:spPr>
          <a:xfrm>
            <a:off x="4525504" y="3543220"/>
            <a:ext cx="1696629" cy="9772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2474" y="4494725"/>
            <a:ext cx="1734822" cy="979469"/>
          </a:xfrm>
          <a:prstGeom prst="rect">
            <a:avLst/>
          </a:prstGeom>
        </p:spPr>
      </p:pic>
      <p:cxnSp>
        <p:nvCxnSpPr>
          <p:cNvPr id="33" name="구부러진 연결선 32"/>
          <p:cNvCxnSpPr/>
          <p:nvPr/>
        </p:nvCxnSpPr>
        <p:spPr>
          <a:xfrm>
            <a:off x="2780619" y="3696677"/>
            <a:ext cx="1701654" cy="60650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 flipV="1">
            <a:off x="6245731" y="3716244"/>
            <a:ext cx="1369761" cy="58693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05121" y="4337011"/>
            <a:ext cx="8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r>
              <a:rPr lang="en-US" altLang="ko-KR" sz="2400" b="1" dirty="0" smtClean="0"/>
              <a:t>-</a:t>
            </a:r>
            <a:r>
              <a:rPr lang="en-US" altLang="ko-KR" b="1" dirty="0" smtClean="0"/>
              <a:t>1</a:t>
            </a:r>
            <a:endParaRPr lang="ko-KR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1631" y="3809465"/>
            <a:ext cx="8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r>
              <a:rPr lang="en-US" altLang="ko-KR" sz="2400" b="1" dirty="0" smtClean="0"/>
              <a:t>-</a:t>
            </a:r>
            <a:r>
              <a:rPr lang="en-US" altLang="ko-KR" b="1" dirty="0" smtClean="0"/>
              <a:t>1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78776" y="3112081"/>
            <a:ext cx="8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r>
              <a:rPr lang="en-US" altLang="ko-KR" sz="2400" b="1" dirty="0" smtClean="0"/>
              <a:t>-</a:t>
            </a:r>
            <a:r>
              <a:rPr lang="en-US" altLang="ko-KR" b="1" dirty="0"/>
              <a:t>2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97249" y="5397346"/>
            <a:ext cx="8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②</a:t>
            </a:r>
            <a:r>
              <a:rPr lang="en-US" altLang="ko-KR" sz="2400" b="1" dirty="0" smtClean="0"/>
              <a:t>-</a:t>
            </a:r>
            <a:r>
              <a:rPr lang="en-US" altLang="ko-KR" b="1" dirty="0" smtClean="0"/>
              <a:t>3</a:t>
            </a:r>
            <a:endParaRPr lang="ko-KR" altLang="en-US" sz="2400" b="1" dirty="0"/>
          </a:p>
        </p:txBody>
      </p:sp>
      <p:cxnSp>
        <p:nvCxnSpPr>
          <p:cNvPr id="42" name="구부러진 연결선 41"/>
          <p:cNvCxnSpPr>
            <a:stCxn id="3" idx="0"/>
            <a:endCxn id="16" idx="1"/>
          </p:cNvCxnSpPr>
          <p:nvPr/>
        </p:nvCxnSpPr>
        <p:spPr>
          <a:xfrm rot="5400000" flipH="1" flipV="1">
            <a:off x="5641296" y="2518813"/>
            <a:ext cx="756931" cy="129188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" idx="0"/>
            <a:endCxn id="15" idx="3"/>
          </p:cNvCxnSpPr>
          <p:nvPr/>
        </p:nvCxnSpPr>
        <p:spPr>
          <a:xfrm rot="16200000" flipV="1">
            <a:off x="4221019" y="2390420"/>
            <a:ext cx="786107" cy="151949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0517" y="2758894"/>
            <a:ext cx="15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아이디가 중복될 경우</a:t>
            </a:r>
            <a:endParaRPr lang="ko-KR" altLang="en-US" sz="1100" dirty="0"/>
          </a:p>
        </p:txBody>
      </p:sp>
      <p:cxnSp>
        <p:nvCxnSpPr>
          <p:cNvPr id="48" name="구부러진 연결선 47"/>
          <p:cNvCxnSpPr/>
          <p:nvPr/>
        </p:nvCxnSpPr>
        <p:spPr>
          <a:xfrm rot="10800000" flipV="1">
            <a:off x="6237297" y="3828128"/>
            <a:ext cx="1393357" cy="129744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>
            <a:off x="2781532" y="3795344"/>
            <a:ext cx="1709175" cy="133688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4436" y="5513974"/>
            <a:ext cx="1546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비밀번호와 재입력이 동일하지 않는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89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38211" y="59365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4. UI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정의서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-  2. 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캘린더 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메인 화면</a:t>
            </a:r>
            <a:r>
              <a:rPr kumimoji="0" lang="en-US" altLang="ko-KR" sz="2000" b="1" i="0" u="none" strike="noStrike" kern="1200" cap="none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357314"/>
            <a:ext cx="4376143" cy="32514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4" y="1357314"/>
            <a:ext cx="4307933" cy="3260959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5400000">
            <a:off x="3505200" y="3752852"/>
            <a:ext cx="1647826" cy="5048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5226" y="4819653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오늘 날짜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400425" y="3895725"/>
            <a:ext cx="9526" cy="1472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6512" y="5460204"/>
            <a:ext cx="164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일정이 있는 날 표시</a:t>
            </a:r>
            <a:endParaRPr lang="ko-KR" altLang="en-US" sz="1200" dirty="0"/>
          </a:p>
        </p:txBody>
      </p:sp>
      <p:cxnSp>
        <p:nvCxnSpPr>
          <p:cNvPr id="18" name="꺾인 연결선 17"/>
          <p:cNvCxnSpPr/>
          <p:nvPr/>
        </p:nvCxnSpPr>
        <p:spPr>
          <a:xfrm rot="16200000" flipH="1">
            <a:off x="5145882" y="4628865"/>
            <a:ext cx="661988" cy="304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2501" y="5137039"/>
            <a:ext cx="211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선생님</a:t>
            </a:r>
            <a:r>
              <a:rPr lang="ko-KR" altLang="en-US" sz="1200" dirty="0" smtClean="0"/>
              <a:t> 계정으로 로그인 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 기능 삽입</a:t>
            </a:r>
            <a:endParaRPr lang="ko-KR" altLang="en-US" sz="1200" dirty="0"/>
          </a:p>
        </p:txBody>
      </p:sp>
      <p:cxnSp>
        <p:nvCxnSpPr>
          <p:cNvPr id="21" name="꺾인 연결선 20"/>
          <p:cNvCxnSpPr/>
          <p:nvPr/>
        </p:nvCxnSpPr>
        <p:spPr>
          <a:xfrm rot="5400000">
            <a:off x="1288543" y="3836871"/>
            <a:ext cx="1218627" cy="1023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8211" y="5007816"/>
            <a:ext cx="179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테이블에 저장된 일정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추가한 일정 표시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905875" y="4265057"/>
            <a:ext cx="1" cy="69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7162" y="5008593"/>
            <a:ext cx="225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개인</a:t>
            </a:r>
            <a:r>
              <a:rPr lang="ko-KR" altLang="en-US" sz="1200" dirty="0" smtClean="0"/>
              <a:t>계정으로 로그인 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일정 확인만 가능하도록 구현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825496" y="1304418"/>
            <a:ext cx="448056" cy="2834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58456" y="1304418"/>
            <a:ext cx="448056" cy="2834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444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Bold</vt:lpstr>
      <vt:lpstr>Noto Sans CJK KR Medium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Class01</cp:lastModifiedBy>
  <cp:revision>106</cp:revision>
  <dcterms:created xsi:type="dcterms:W3CDTF">2021-05-30T08:06:49Z</dcterms:created>
  <dcterms:modified xsi:type="dcterms:W3CDTF">2023-06-16T02:13:27Z</dcterms:modified>
</cp:coreProperties>
</file>