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7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1"/>
    <p:sldId id="25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3763428481.jpeg"></Relationship><Relationship Id="rId4" Type="http://schemas.openxmlformats.org/officeDocument/2006/relationships/image" Target="../media/fImage2020341118696.png"></Relationship><Relationship Id="rId5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298731048349.jpeg"></Relationship><Relationship Id="rId3" Type="http://schemas.openxmlformats.org/officeDocument/2006/relationships/image" Target="../media/fImage186591068271.png"></Relationship><Relationship Id="rId4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93445" y="1078865"/>
            <a:ext cx="3591560" cy="4877435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1799590" y="1459865"/>
            <a:ext cx="1770380" cy="325120"/>
          </a:xfrm>
          <a:prstGeom prst="roundRect"/>
          <a:noFill/>
          <a:ln w="3175" cap="flat" cmpd="sng">
            <a:solidFill>
              <a:schemeClr val="bg2">
                <a:lumMod val="5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1797685" y="1842135"/>
            <a:ext cx="1770380" cy="325120"/>
          </a:xfrm>
          <a:prstGeom prst="roundRect"/>
          <a:noFill/>
          <a:ln w="3175" cap="flat" cmpd="sng">
            <a:solidFill>
              <a:schemeClr val="bg2">
                <a:lumMod val="5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1811020" y="2235200"/>
            <a:ext cx="1770380" cy="325120"/>
          </a:xfrm>
          <a:prstGeom prst="roundRect"/>
          <a:noFill/>
          <a:ln w="3175" cap="flat" cmpd="sng">
            <a:solidFill>
              <a:schemeClr val="bg2">
                <a:lumMod val="5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765425" y="2644140"/>
            <a:ext cx="406400" cy="276860"/>
          </a:xfrm>
          <a:prstGeom prst="roundRect"/>
          <a:noFill/>
          <a:ln w="3175" cap="flat" cmpd="sng">
            <a:solidFill>
              <a:schemeClr val="bg2">
                <a:lumMod val="5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2276475" y="2642235"/>
            <a:ext cx="406400" cy="276860"/>
          </a:xfrm>
          <a:prstGeom prst="roundRect"/>
          <a:noFill/>
          <a:ln w="3175" cap="flat" cmpd="sng">
            <a:solidFill>
              <a:schemeClr val="bg2">
                <a:lumMod val="5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20410" y="1032510"/>
            <a:ext cx="4032885" cy="4867910"/>
          </a:xfrm>
          <a:prstGeom prst="rect"/>
          <a:noFill/>
          <a:ln w="38100" cap="sq" cmpd="sng">
            <a:solidFill>
              <a:srgbClr val="000000">
                <a:alpha val="100000"/>
              </a:srgbClr>
            </a:solidFill>
            <a:prstDash val="solid"/>
            <a:miter lim="800000"/>
          </a:ln>
          <a:effectLst>
            <a:outerShdw sx="100000" sy="100000" blurRad="50800" dist="38100" dir="2700000" rotWithShape="0" algn="tl">
              <a:srgbClr val="000000">
                <a:alpha val="43000"/>
              </a:srgbClr>
            </a:outerShdw>
          </a:effectLst>
        </p:spPr>
      </p:pic>
      <p:sp>
        <p:nvSpPr>
          <p:cNvPr id="10" name="텍스트 상자 9"/>
          <p:cNvSpPr txBox="1">
            <a:spLocks/>
          </p:cNvSpPr>
          <p:nvPr/>
        </p:nvSpPr>
        <p:spPr>
          <a:xfrm rot="0">
            <a:off x="8038465" y="1844040"/>
            <a:ext cx="17259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800" b="1">
                <a:solidFill>
                  <a:srgbClr val="FF0066"/>
                </a:solidFill>
                <a:latin typeface="맑은 고딕" charset="0"/>
                <a:ea typeface="맑은 고딕" charset="0"/>
              </a:rPr>
              <a:t>자전GO!</a:t>
            </a:r>
            <a:endParaRPr lang="ko-KR" altLang="en-US" sz="1800" b="1">
              <a:solidFill>
                <a:srgbClr val="FF006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8156575" y="2300605"/>
            <a:ext cx="1504950" cy="266065"/>
          </a:xfrm>
          <a:prstGeom prst="roundRect"/>
          <a:noFill/>
          <a:ln w="12700" cap="flat" cmpd="sng">
            <a:solidFill>
              <a:schemeClr val="bg2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8154670" y="2623185"/>
            <a:ext cx="1504950" cy="266065"/>
          </a:xfrm>
          <a:prstGeom prst="roundRect"/>
          <a:noFill/>
          <a:ln w="12700" cap="flat" cmpd="sng">
            <a:solidFill>
              <a:schemeClr val="bg2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8919845" y="2916555"/>
            <a:ext cx="697230" cy="225425"/>
          </a:xfrm>
          <a:prstGeom prst="roundRect"/>
          <a:noFill/>
          <a:ln w="12700" cap="flat" cmpd="sng">
            <a:solidFill>
              <a:schemeClr val="bg2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8952230" y="3209925"/>
            <a:ext cx="677545" cy="212725"/>
          </a:xfrm>
          <a:prstGeom prst="roundRect"/>
          <a:noFill/>
          <a:ln w="12700" cap="flat" cmpd="sng">
            <a:solidFill>
              <a:schemeClr val="bg2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57040" y="926465"/>
            <a:ext cx="934720" cy="932815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1343025" y="723265"/>
            <a:ext cx="3851275" cy="1324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0">
                <a:latin typeface="서울한강체 B" charset="0"/>
                <a:ea typeface="서울한강체 B" charset="0"/>
              </a:rPr>
              <a:t>자전</a:t>
            </a:r>
            <a:r>
              <a:rPr lang="ko-KR" sz="8000">
                <a:latin typeface="서울한강체 B" charset="0"/>
                <a:ea typeface="서울한강체 B" charset="0"/>
              </a:rPr>
              <a:t> </a:t>
            </a:r>
            <a:r>
              <a:rPr lang="ko-KR" sz="8000">
                <a:latin typeface="서울한강체 B" charset="0"/>
                <a:ea typeface="서울한강체 B" charset="0"/>
              </a:rPr>
              <a:t>G</a:t>
            </a:r>
            <a:endParaRPr lang="ko-KR" altLang="en-US" sz="8000">
              <a:latin typeface="서울한강체 B" charset="0"/>
              <a:ea typeface="서울한강체 B" charset="0"/>
            </a:endParaRPr>
          </a:p>
        </p:txBody>
      </p:sp>
      <p:pic>
        <p:nvPicPr>
          <p:cNvPr id="4" name="그림 3" descr="C:/Users/alexd/AppData/Roaming/PolarisOffice/ETemp/3852_15042504/fImage18659106827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 flipH="1">
            <a:off x="7536815" y="822960"/>
            <a:ext cx="2184400" cy="1460500"/>
          </a:xfrm>
          <a:prstGeom prst="rect"/>
          <a:noFill/>
        </p:spPr>
      </p:pic>
      <p:sp>
        <p:nvSpPr>
          <p:cNvPr id="5" name="도형 4"/>
          <p:cNvSpPr>
            <a:spLocks/>
          </p:cNvSpPr>
          <p:nvPr/>
        </p:nvSpPr>
        <p:spPr>
          <a:xfrm rot="0">
            <a:off x="7536815" y="1323340"/>
            <a:ext cx="842010" cy="960120"/>
          </a:xfrm>
          <a:prstGeom prst="donut">
            <a:avLst>
              <a:gd name="adj" fmla="val 8764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6283325" y="187325"/>
            <a:ext cx="3010535" cy="12020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7200">
                <a:latin typeface="서울남산체 세로쓰기" charset="0"/>
                <a:ea typeface="서울남산체 세로쓰기" charset="0"/>
              </a:rPr>
              <a:t>자전</a:t>
            </a:r>
            <a:endParaRPr lang="ko-KR" altLang="en-US" sz="7200">
              <a:latin typeface="서울남산체 세로쓰기" charset="0"/>
              <a:ea typeface="서울남산체 세로쓰기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6563360" y="984885"/>
            <a:ext cx="1092835" cy="16319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0000" b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G</a:t>
            </a:r>
            <a:endParaRPr lang="ko-KR" altLang="en-US" sz="10000" b="0">
              <a:solidFill>
                <a:schemeClr val="accent5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4469130" y="2286000"/>
            <a:ext cx="3511550" cy="13239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defTabSz="508000" hangingPunct="1">
              <a:buFontTx/>
              <a:buNone/>
            </a:pPr>
            <a:endParaRPr lang="ko-KR" altLang="en-US" sz="8000" cap="all" i="1" b="1">
              <a:solidFill>
                <a:schemeClr val="tx1"/>
              </a:solidFill>
              <a:latin typeface="메이플스토리" charset="0"/>
              <a:ea typeface="메이플스토리" charset="0"/>
            </a:endParaRPr>
          </a:p>
        </p:txBody>
      </p:sp>
      <p:pic>
        <p:nvPicPr>
          <p:cNvPr id="9" name="그림 8" descr="C:/Users/alexd/AppData/Roaming/PolarisOffice/ETemp/3852_15042504/fImage298731048349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2071370" y="3727450"/>
            <a:ext cx="1572260" cy="1568450"/>
          </a:xfrm>
          <a:prstGeom prst="rect"/>
          <a:noFill/>
        </p:spPr>
      </p:pic>
      <p:sp>
        <p:nvSpPr>
          <p:cNvPr id="10" name="텍스트 상자 9"/>
          <p:cNvSpPr txBox="1">
            <a:spLocks/>
          </p:cNvSpPr>
          <p:nvPr/>
        </p:nvSpPr>
        <p:spPr>
          <a:xfrm rot="0">
            <a:off x="7113905" y="2890520"/>
            <a:ext cx="4573270" cy="138747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0" cap="all" spc="-90" i="1" b="1">
                <a:solidFill>
                  <a:schemeClr val="tx1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CookieRun Regular" charset="0"/>
                <a:ea typeface="CookieRun Regular" charset="0"/>
              </a:rPr>
              <a:t>자전</a:t>
            </a:r>
            <a:endParaRPr lang="ko-KR" altLang="en-US" sz="8000" cap="all" i="1" b="1">
              <a:solidFill>
                <a:schemeClr val="tx1"/>
              </a:solidFill>
              <a:latin typeface="CookieRun Regular" charset="0"/>
              <a:ea typeface="CookieRun Regular" charset="0"/>
            </a:endParaRPr>
          </a:p>
        </p:txBody>
      </p:sp>
      <p:pic>
        <p:nvPicPr>
          <p:cNvPr id="11" name="그림 10" descr="C:/Users/alexd/AppData/Roaming/PolarisOffice/ETemp/3852_15042504/fImage298731048349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8326120" y="4214495"/>
            <a:ext cx="1468755" cy="1479550"/>
          </a:xfrm>
          <a:prstGeom prst="rect"/>
          <a:noFill/>
        </p:spPr>
      </p:pic>
      <p:sp>
        <p:nvSpPr>
          <p:cNvPr id="12" name="텍스트 상자 11"/>
          <p:cNvSpPr txBox="1">
            <a:spLocks/>
          </p:cNvSpPr>
          <p:nvPr/>
        </p:nvSpPr>
        <p:spPr>
          <a:xfrm rot="0">
            <a:off x="781685" y="2522220"/>
            <a:ext cx="2802890" cy="13239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8000" i="1" b="1">
                <a:latin typeface="메이플스토리" charset="0"/>
                <a:ea typeface="메이플스토리" charset="0"/>
              </a:rPr>
              <a:t>자전</a:t>
            </a:r>
            <a:endParaRPr lang="ko-KR" altLang="en-US" sz="8000" i="1" b="1">
              <a:latin typeface="메이플스토리" charset="0"/>
              <a:ea typeface="메이플스토리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 rot="0">
            <a:off x="427355" y="3185795"/>
            <a:ext cx="1195705" cy="24003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5000" i="1" b="1">
                <a:latin typeface="메이플스토리" charset="0"/>
                <a:ea typeface="메이플스토리" charset="0"/>
              </a:rPr>
              <a:t>G</a:t>
            </a:r>
            <a:endParaRPr lang="ko-KR" altLang="en-US" sz="15000" i="1" b="1">
              <a:latin typeface="메이플스토리" charset="0"/>
              <a:ea typeface="메이플스토리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6944360" y="3847465"/>
            <a:ext cx="1195705" cy="20929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508000" hangingPunct="1"/>
            <a:r>
              <a:rPr lang="ko-KR" sz="13000" i="1" b="1">
                <a:latin typeface="CookieRun Regular" charset="0"/>
                <a:ea typeface="CookieRun Regular" charset="0"/>
              </a:rPr>
              <a:t>G</a:t>
            </a:r>
            <a:endParaRPr lang="ko-KR" altLang="en-US" sz="13000" i="1" b="1">
              <a:latin typeface="CookieRun Regular" charset="0"/>
              <a:ea typeface="CookieRun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5073650" y="1769745"/>
            <a:ext cx="133350" cy="57594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5071745" y="2757805"/>
            <a:ext cx="133350" cy="5003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5073650" y="3156585"/>
            <a:ext cx="915035" cy="13271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16200000">
            <a:off x="5213350" y="2453640"/>
            <a:ext cx="1488440" cy="12065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5102860" y="1767840"/>
            <a:ext cx="898525" cy="1149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16200000" flipH="1" flipV="1">
            <a:off x="4749165" y="2080260"/>
            <a:ext cx="767080" cy="531495"/>
          </a:xfrm>
          <a:prstGeom prst="bentUpArrow">
            <a:avLst>
              <a:gd name="adj1" fmla="val 25000"/>
              <a:gd name="adj2" fmla="val 2787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alexdf527</dc:creator>
  <cp:lastModifiedBy>alexdf527</cp:lastModifiedBy>
  <dc:title>PowerPoint 프레젠테이션</dc:title>
  <cp:version>9.101.23.39576</cp:version>
</cp:coreProperties>
</file>