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6"/>
    <p:restoredTop sz="94647"/>
  </p:normalViewPr>
  <p:slideViewPr>
    <p:cSldViewPr snapToGrid="0" snapToObjects="1">
      <p:cViewPr>
        <p:scale>
          <a:sx n="100" d="100"/>
          <a:sy n="100" d="100"/>
        </p:scale>
        <p:origin x="-228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551C-E746-724B-BF34-A2E50648D0B0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F8F-DD02-C841-AACF-0C87C73E44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2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551C-E746-724B-BF34-A2E50648D0B0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F8F-DD02-C841-AACF-0C87C73E44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498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551C-E746-724B-BF34-A2E50648D0B0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F8F-DD02-C841-AACF-0C87C73E44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699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551C-E746-724B-BF34-A2E50648D0B0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F8F-DD02-C841-AACF-0C87C73E44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92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551C-E746-724B-BF34-A2E50648D0B0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F8F-DD02-C841-AACF-0C87C73E44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32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551C-E746-724B-BF34-A2E50648D0B0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F8F-DD02-C841-AACF-0C87C73E44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823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551C-E746-724B-BF34-A2E50648D0B0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F8F-DD02-C841-AACF-0C87C73E44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854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551C-E746-724B-BF34-A2E50648D0B0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F8F-DD02-C841-AACF-0C87C73E44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58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551C-E746-724B-BF34-A2E50648D0B0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F8F-DD02-C841-AACF-0C87C73E44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03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551C-E746-724B-BF34-A2E50648D0B0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F8F-DD02-C841-AACF-0C87C73E44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232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551C-E746-724B-BF34-A2E50648D0B0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BF8F-DD02-C841-AACF-0C87C73E44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05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551C-E746-724B-BF34-A2E50648D0B0}" type="datetimeFigureOut">
              <a:rPr kumimoji="1" lang="ko-KR" altLang="en-US" smtClean="0"/>
              <a:t>2017. 6. 27.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BF8F-DD02-C841-AACF-0C87C73E44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672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가이드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10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7543800" cy="5156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93000" y="365125"/>
            <a:ext cx="4311073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필요한 파일 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bookmark.swf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qPoint.swf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smtClean="0"/>
              <a:t>두개 파일을 </a:t>
            </a:r>
            <a:r>
              <a:rPr kumimoji="1" lang="ko-KR" altLang="en-US" dirty="0" smtClean="0"/>
              <a:t>디자인 적용 하시면 됩니다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역션은 수정할 것 없습니다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ko-KR" altLang="en-US" dirty="0" smtClean="0"/>
              <a:t>단 무비클립 늘리실때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인스턴스 이름만 순차적으로 늘려주시면 됩니다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en-US" altLang="ko-KR" dirty="0" err="1"/>
              <a:t>b</a:t>
            </a:r>
            <a:r>
              <a:rPr kumimoji="1" lang="en-US" altLang="ko-KR" dirty="0" err="1" smtClean="0"/>
              <a:t>ookmakr.swf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는 모든 차시 동일하므로 차시마다 복사해서 넣으시면 됩니다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en-US" altLang="ko-KR" dirty="0" err="1" smtClean="0"/>
              <a:t>qPoint.swf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파일은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무비클립 이름 순번대로 </a:t>
            </a:r>
            <a:r>
              <a:rPr kumimoji="1" lang="en-US" altLang="ko-KR" dirty="0" err="1" smtClean="0"/>
              <a:t>subTitle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수정 하시면 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subTitle</a:t>
            </a:r>
            <a:r>
              <a:rPr kumimoji="1" lang="en-US" altLang="ko-KR" dirty="0" smtClean="0"/>
              <a:t> : </a:t>
            </a:r>
            <a:r>
              <a:rPr kumimoji="1" lang="ko-KR" altLang="en-US" dirty="0" smtClean="0"/>
              <a:t>마우스 오버 했을때 말풍선</a:t>
            </a:r>
            <a:r>
              <a:rPr kumimoji="1" lang="en-US" altLang="ko-KR" dirty="0" smtClean="0"/>
              <a:t>)</a:t>
            </a:r>
            <a:br>
              <a:rPr kumimoji="1" lang="en-US" altLang="ko-KR" dirty="0" smtClean="0"/>
            </a:b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번 프레임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페이지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번 프레임은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페이지 입니다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7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7937500" cy="4864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59437" y="365125"/>
            <a:ext cx="3844636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동영상 이동에 필요한 파일 </a:t>
            </a:r>
            <a:endParaRPr kumimoji="1" lang="en-US" altLang="ko-KR" dirty="0" smtClean="0"/>
          </a:p>
          <a:p>
            <a:r>
              <a:rPr kumimoji="1" lang="ko-KR" altLang="en-US" dirty="0" smtClean="0"/>
              <a:t>페이지번호</a:t>
            </a:r>
            <a:r>
              <a:rPr kumimoji="1" lang="en-US" altLang="ko-KR" dirty="0" smtClean="0"/>
              <a:t>.xml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en-US" altLang="ko-KR" dirty="0" err="1" smtClean="0"/>
              <a:t>qPoint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동영상 시간 이동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에 필요한 파일입니다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페이지 번호에 맞춰 파일 이름을 적용하시면 됩니다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7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6426200" cy="334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9437" y="365125"/>
            <a:ext cx="3844636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 smtClean="0"/>
              <a:t>페이지번호</a:t>
            </a:r>
            <a:r>
              <a:rPr kumimoji="1" lang="en-US" altLang="ko-KR" dirty="0" smtClean="0"/>
              <a:t>.xml </a:t>
            </a:r>
            <a:r>
              <a:rPr kumimoji="1" lang="ko-KR" altLang="en-US" dirty="0" smtClean="0"/>
              <a:t>파일 구조</a:t>
            </a:r>
            <a:endParaRPr kumimoji="1" lang="en-US" altLang="ko-KR" dirty="0" smtClean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 err="1" smtClean="0"/>
              <a:t>qPoint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가 필요한 만큼 </a:t>
            </a:r>
            <a:r>
              <a:rPr kumimoji="1" lang="en-US" altLang="ko-KR" dirty="0" smtClean="0"/>
              <a:t>&lt;</a:t>
            </a:r>
            <a:r>
              <a:rPr kumimoji="1" lang="en-US" altLang="ko-KR" dirty="0" err="1" smtClean="0"/>
              <a:t>qPoint</a:t>
            </a:r>
            <a:r>
              <a:rPr kumimoji="1" lang="en-US" altLang="ko-KR" dirty="0" smtClean="0"/>
              <a:t> /&gt; </a:t>
            </a:r>
            <a:r>
              <a:rPr kumimoji="1" lang="ko-KR" altLang="en-US" dirty="0" smtClean="0"/>
              <a:t>테그를 늘리시면 됩니다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en-US" altLang="ko-KR" dirty="0"/>
              <a:t>t</a:t>
            </a:r>
            <a:r>
              <a:rPr kumimoji="1" lang="en-US" altLang="ko-KR" dirty="0" smtClean="0"/>
              <a:t>ime </a:t>
            </a:r>
            <a:r>
              <a:rPr kumimoji="1" lang="ko-KR" altLang="en-US" dirty="0" smtClean="0"/>
              <a:t>어튜리뷰트에 해당하는 시간을 </a:t>
            </a:r>
            <a:r>
              <a:rPr kumimoji="1" lang="en-US" altLang="ko-KR" dirty="0" smtClean="0"/>
              <a:t>“MM:SS” </a:t>
            </a:r>
            <a:r>
              <a:rPr kumimoji="1" lang="ko-KR" altLang="en-US" dirty="0" smtClean="0"/>
              <a:t>형태로 수정 하시면 됩니다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 smtClean="0"/>
              <a:t>Label </a:t>
            </a:r>
            <a:r>
              <a:rPr kumimoji="1" lang="ko-KR" altLang="en-US" dirty="0" smtClean="0"/>
              <a:t>은 상관 없는 어튜리뷰트 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참고로</a:t>
            </a:r>
            <a:r>
              <a:rPr kumimoji="1" lang="en-US" altLang="ko-KR" dirty="0" smtClean="0"/>
              <a:t>..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Label </a:t>
            </a:r>
            <a:r>
              <a:rPr kumimoji="1" lang="ko-KR" altLang="en-US" dirty="0" smtClean="0"/>
              <a:t>도 자동을 으로 표시되는것을 생각해 봤으나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디자인이 어찌 나올지 몰라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일단 두었습니다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글자 줄바꿈이나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위치 이런것이 차시 마다 예외 상황도 발생할수 있어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액션 보다 클립으로 하는것이 디자이너 분이 더 익숙하실거 같아 클립으로 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30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761726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9437" y="365125"/>
            <a:ext cx="3844636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err="1"/>
              <a:t>b</a:t>
            </a:r>
            <a:r>
              <a:rPr kumimoji="1" lang="en-US" altLang="ko-KR" dirty="0" err="1" smtClean="0"/>
              <a:t>ookmark.swf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와 </a:t>
            </a:r>
            <a:r>
              <a:rPr kumimoji="1" lang="en-US" altLang="ko-KR" dirty="0" err="1" smtClean="0"/>
              <a:t>qPoint.swf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파일을 로드하기 위한 액션</a:t>
            </a:r>
            <a:endParaRPr kumimoji="1" lang="en-US" altLang="ko-KR" dirty="0" smtClean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 smtClean="0"/>
              <a:t>Player_1.swf </a:t>
            </a:r>
            <a:r>
              <a:rPr kumimoji="1" lang="ko-KR" altLang="en-US" dirty="0" smtClean="0"/>
              <a:t>에 적용되어 있습니다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만약 다른 차시에 </a:t>
            </a:r>
            <a:r>
              <a:rPr kumimoji="1" lang="en-US" altLang="ko-KR" dirty="0" smtClean="0"/>
              <a:t>player_1.swf </a:t>
            </a:r>
            <a:r>
              <a:rPr kumimoji="1" lang="ko-KR" altLang="en-US" dirty="0" smtClean="0"/>
              <a:t>가 아닌 다른 파일이 </a:t>
            </a:r>
            <a:r>
              <a:rPr kumimoji="1" lang="en-US" altLang="ko-KR" dirty="0" smtClean="0"/>
              <a:t>main </a:t>
            </a:r>
            <a:r>
              <a:rPr kumimoji="1" lang="ko-KR" altLang="en-US" dirty="0" smtClean="0"/>
              <a:t>이라면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 블럭설정한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줄 액션을 같은 위치에 복사해서 넣으시면 됩니다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83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112</Words>
  <Application>Microsoft Macintosh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가이드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25</cp:revision>
  <dcterms:created xsi:type="dcterms:W3CDTF">2017-06-27T11:13:32Z</dcterms:created>
  <dcterms:modified xsi:type="dcterms:W3CDTF">2017-06-27T11:36:18Z</dcterms:modified>
</cp:coreProperties>
</file>