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56" autoAdjust="0"/>
  </p:normalViewPr>
  <p:slideViewPr>
    <p:cSldViewPr snapToGrid="0" showGuides="1">
      <p:cViewPr varScale="1">
        <p:scale>
          <a:sx n="142" d="100"/>
          <a:sy n="142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76"/>
          <p:cNvSpPr txBox="1"/>
          <p:nvPr/>
        </p:nvSpPr>
        <p:spPr>
          <a:xfrm>
            <a:off x="1057276" y="5304920"/>
            <a:ext cx="2581275" cy="5810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그리드에</a:t>
            </a:r>
            <a:r>
              <a:rPr lang="ko-KR" altLang="en-US" sz="1100" b="0" baseline="0" dirty="0"/>
              <a:t> 전송되지 않은 대상만 표시된다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4" y="753935"/>
            <a:ext cx="6494145" cy="4093845"/>
          </a:xfrm>
          <a:prstGeom prst="rect">
            <a:avLst/>
          </a:prstGeom>
        </p:spPr>
      </p:pic>
      <p:sp>
        <p:nvSpPr>
          <p:cNvPr id="74" name="TextBox 67"/>
          <p:cNvSpPr txBox="1"/>
          <p:nvPr/>
        </p:nvSpPr>
        <p:spPr>
          <a:xfrm>
            <a:off x="7967138" y="3774506"/>
            <a:ext cx="3164412" cy="120389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계좌번호</a:t>
            </a:r>
            <a:r>
              <a:rPr lang="en-US" altLang="ko-KR" sz="1100" b="1" baseline="0" dirty="0" smtClean="0"/>
              <a:t>/</a:t>
            </a:r>
            <a:r>
              <a:rPr lang="ko-KR" altLang="en-US" sz="1100" b="1" baseline="0" dirty="0" err="1" smtClean="0"/>
              <a:t>기관코드</a:t>
            </a:r>
            <a:r>
              <a:rPr lang="ko-KR" altLang="en-US" sz="1100" b="1" baseline="0" dirty="0" smtClean="0"/>
              <a:t> </a:t>
            </a:r>
            <a:r>
              <a:rPr lang="ko-KR" altLang="en-US" sz="1100" b="0" baseline="0" dirty="0" err="1" smtClean="0"/>
              <a:t>콤보박스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선택한 </a:t>
            </a:r>
            <a:r>
              <a:rPr lang="ko-KR" altLang="en-US" sz="1100" b="0" baseline="0" dirty="0" smtClean="0"/>
              <a:t>계좌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sz="1100" b="0" baseline="0" dirty="0" smtClean="0"/>
              <a:t>번호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기관코드에</a:t>
            </a:r>
            <a:r>
              <a:rPr lang="ko-KR" altLang="en-US" dirty="0"/>
              <a:t>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59" name="TextBox 55"/>
          <p:cNvSpPr txBox="1"/>
          <p:nvPr/>
        </p:nvSpPr>
        <p:spPr>
          <a:xfrm>
            <a:off x="7967138" y="3034585"/>
            <a:ext cx="3164412" cy="648551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smtClean="0"/>
              <a:t>생성시간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필드에 작성한 시간 이후에 </a:t>
            </a:r>
            <a:endParaRPr lang="en-US" altLang="ko-KR" dirty="0" smtClean="0"/>
          </a:p>
          <a:p>
            <a:r>
              <a:rPr lang="ko-KR" altLang="en-US" dirty="0" smtClean="0"/>
              <a:t>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53" name="TextBox 42"/>
          <p:cNvSpPr txBox="1"/>
          <p:nvPr/>
        </p:nvSpPr>
        <p:spPr>
          <a:xfrm>
            <a:off x="7967138" y="2038485"/>
            <a:ext cx="3164412" cy="914265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      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진행한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사용자 전송 대상만 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23" name="TextBox 19"/>
          <p:cNvSpPr txBox="1"/>
          <p:nvPr/>
        </p:nvSpPr>
        <p:spPr>
          <a:xfrm>
            <a:off x="7971900" y="889280"/>
            <a:ext cx="3159650" cy="4571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2031" y="909569"/>
            <a:ext cx="538370" cy="182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5740401" y="909569"/>
            <a:ext cx="450849" cy="182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247901" y="1138169"/>
            <a:ext cx="1174750" cy="163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3657962" y="1138168"/>
            <a:ext cx="974724" cy="163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810486" y="1138168"/>
            <a:ext cx="2066564" cy="163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1740261" y="1370569"/>
            <a:ext cx="418739" cy="1280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3086461" y="1376919"/>
            <a:ext cx="1180739" cy="1280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3086460" y="3033316"/>
            <a:ext cx="1180739" cy="1280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8" y="2298083"/>
            <a:ext cx="1034415" cy="600075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9" idx="2"/>
            <a:endCxn id="23" idx="1"/>
          </p:cNvCxnSpPr>
          <p:nvPr/>
        </p:nvCxnSpPr>
        <p:spPr>
          <a:xfrm rot="16200000" flipH="1">
            <a:off x="6708718" y="-145302"/>
            <a:ext cx="25680" cy="2500684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7971900" y="1422398"/>
            <a:ext cx="3159650" cy="51359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다시 한번 </a:t>
            </a:r>
            <a:r>
              <a:rPr lang="ko-KR" altLang="en-US" dirty="0" err="1"/>
              <a:t>새로고침</a:t>
            </a:r>
            <a:endParaRPr lang="en-US" altLang="ko-KR" dirty="0"/>
          </a:p>
        </p:txBody>
      </p:sp>
      <p:cxnSp>
        <p:nvCxnSpPr>
          <p:cNvPr id="30" name="꺾인 연결선 29"/>
          <p:cNvCxnSpPr>
            <a:endCxn id="29" idx="1"/>
          </p:cNvCxnSpPr>
          <p:nvPr/>
        </p:nvCxnSpPr>
        <p:spPr>
          <a:xfrm>
            <a:off x="5962650" y="1317625"/>
            <a:ext cx="2009250" cy="361572"/>
          </a:xfrm>
          <a:prstGeom prst="bentConnector3">
            <a:avLst>
              <a:gd name="adj1" fmla="val 382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2"/>
          </p:cNvCxnSpPr>
          <p:nvPr/>
        </p:nvCxnSpPr>
        <p:spPr>
          <a:xfrm flipH="1">
            <a:off x="5965031" y="1092200"/>
            <a:ext cx="795" cy="41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2" idx="2"/>
            <a:endCxn id="53" idx="1"/>
          </p:cNvCxnSpPr>
          <p:nvPr/>
        </p:nvCxnSpPr>
        <p:spPr>
          <a:xfrm rot="16200000" flipH="1">
            <a:off x="4804273" y="-667247"/>
            <a:ext cx="1193868" cy="5131862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9" idx="1"/>
          </p:cNvCxnSpPr>
          <p:nvPr/>
        </p:nvCxnSpPr>
        <p:spPr>
          <a:xfrm>
            <a:off x="4148138" y="1528763"/>
            <a:ext cx="3819000" cy="1830098"/>
          </a:xfrm>
          <a:prstGeom prst="bentConnector3">
            <a:avLst>
              <a:gd name="adj1" fmla="val -7"/>
            </a:avLst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</p:cNvCxnSpPr>
          <p:nvPr/>
        </p:nvCxnSpPr>
        <p:spPr>
          <a:xfrm>
            <a:off x="4145324" y="1301749"/>
            <a:ext cx="432" cy="587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74" idx="1"/>
          </p:cNvCxnSpPr>
          <p:nvPr/>
        </p:nvCxnSpPr>
        <p:spPr>
          <a:xfrm rot="16200000" flipH="1">
            <a:off x="5368101" y="1777416"/>
            <a:ext cx="3074704" cy="2123370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8" y="4029706"/>
            <a:ext cx="1200150" cy="874395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15" idx="2"/>
          </p:cNvCxnSpPr>
          <p:nvPr/>
        </p:nvCxnSpPr>
        <p:spPr>
          <a:xfrm>
            <a:off x="1949631" y="1498600"/>
            <a:ext cx="8709" cy="3803207"/>
          </a:xfrm>
          <a:prstGeom prst="line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2"/>
            <a:endCxn id="17" idx="0"/>
          </p:cNvCxnSpPr>
          <p:nvPr/>
        </p:nvCxnSpPr>
        <p:spPr>
          <a:xfrm flipH="1">
            <a:off x="3676830" y="1504950"/>
            <a:ext cx="1" cy="152836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6"/>
          <p:cNvSpPr txBox="1"/>
          <p:nvPr/>
        </p:nvSpPr>
        <p:spPr>
          <a:xfrm>
            <a:off x="3739729" y="5301807"/>
            <a:ext cx="3270671" cy="58413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 </a:t>
            </a:r>
            <a:r>
              <a:rPr lang="ko-KR" altLang="en-US" dirty="0" smtClean="0"/>
              <a:t>전송 대상 모두 표시 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전송 대상만 표시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FAX </a:t>
            </a:r>
            <a:r>
              <a:rPr lang="ko-KR" altLang="en-US" dirty="0"/>
              <a:t>전송 대상만 표시 된다</a:t>
            </a:r>
            <a:r>
              <a:rPr lang="en-US" altLang="ko-KR" dirty="0"/>
              <a:t>.</a:t>
            </a:r>
            <a:endParaRPr lang="en-US" altLang="ko-KR" sz="1100" b="1" baseline="0" dirty="0"/>
          </a:p>
        </p:txBody>
      </p:sp>
      <p:cxnSp>
        <p:nvCxnSpPr>
          <p:cNvPr id="40" name="꺾인 연결선 39"/>
          <p:cNvCxnSpPr>
            <a:stCxn id="17" idx="2"/>
            <a:endCxn id="39" idx="0"/>
          </p:cNvCxnSpPr>
          <p:nvPr/>
        </p:nvCxnSpPr>
        <p:spPr>
          <a:xfrm rot="16200000" flipH="1">
            <a:off x="3455717" y="3382459"/>
            <a:ext cx="2140460" cy="1698235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검색 조건에 따른 전송 대상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0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7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5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29" y="2023983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29" y="3222400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27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검색 조건에 따른 전송 대상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0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7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5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29" y="2023983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29" y="3222400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1" y="824757"/>
            <a:ext cx="6155055" cy="3674745"/>
          </a:xfrm>
          <a:prstGeom prst="rect">
            <a:avLst/>
          </a:prstGeom>
        </p:spPr>
      </p:pic>
      <p:sp>
        <p:nvSpPr>
          <p:cNvPr id="34" name="TextBox 76"/>
          <p:cNvSpPr txBox="1"/>
          <p:nvPr/>
        </p:nvSpPr>
        <p:spPr>
          <a:xfrm>
            <a:off x="1057276" y="5304920"/>
            <a:ext cx="2581275" cy="5810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그리드에</a:t>
            </a:r>
            <a:r>
              <a:rPr lang="ko-KR" altLang="en-US" sz="1100" b="0" baseline="0" dirty="0"/>
              <a:t> 전송되지 않은 대상만 표시된다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sp>
        <p:nvSpPr>
          <p:cNvPr id="74" name="TextBox 67"/>
          <p:cNvSpPr txBox="1"/>
          <p:nvPr/>
        </p:nvSpPr>
        <p:spPr>
          <a:xfrm>
            <a:off x="7967138" y="3774506"/>
            <a:ext cx="3164412" cy="120389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계좌번호</a:t>
            </a:r>
            <a:r>
              <a:rPr lang="en-US" altLang="ko-KR" sz="1100" b="1" baseline="0" dirty="0" smtClean="0"/>
              <a:t>/</a:t>
            </a:r>
            <a:r>
              <a:rPr lang="ko-KR" altLang="en-US" sz="1100" b="1" baseline="0" dirty="0" err="1" smtClean="0"/>
              <a:t>기관코드</a:t>
            </a:r>
            <a:r>
              <a:rPr lang="ko-KR" altLang="en-US" sz="1100" b="1" baseline="0" dirty="0" smtClean="0"/>
              <a:t> </a:t>
            </a:r>
            <a:r>
              <a:rPr lang="ko-KR" altLang="en-US" sz="1100" b="0" baseline="0" dirty="0" err="1" smtClean="0"/>
              <a:t>콤보박스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선택한 </a:t>
            </a:r>
            <a:r>
              <a:rPr lang="ko-KR" altLang="en-US" sz="1100" b="0" baseline="0" dirty="0" smtClean="0"/>
              <a:t>계좌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sz="1100" b="0" baseline="0" dirty="0" smtClean="0"/>
              <a:t>번호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기관코드에</a:t>
            </a:r>
            <a:r>
              <a:rPr lang="ko-KR" altLang="en-US" dirty="0"/>
              <a:t>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59" name="TextBox 55"/>
          <p:cNvSpPr txBox="1"/>
          <p:nvPr/>
        </p:nvSpPr>
        <p:spPr>
          <a:xfrm>
            <a:off x="7967138" y="3034585"/>
            <a:ext cx="3164412" cy="648551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smtClean="0"/>
              <a:t>생성시간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필드에 작성한 시간 이후에 </a:t>
            </a:r>
            <a:endParaRPr lang="en-US" altLang="ko-KR" dirty="0" smtClean="0"/>
          </a:p>
          <a:p>
            <a:r>
              <a:rPr lang="ko-KR" altLang="en-US" dirty="0" smtClean="0"/>
              <a:t>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53" name="TextBox 42"/>
          <p:cNvSpPr txBox="1"/>
          <p:nvPr/>
        </p:nvSpPr>
        <p:spPr>
          <a:xfrm>
            <a:off x="7967138" y="2038485"/>
            <a:ext cx="3164412" cy="914265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      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진행한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사용자 전송 대상만 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23" name="TextBox 19"/>
          <p:cNvSpPr txBox="1"/>
          <p:nvPr/>
        </p:nvSpPr>
        <p:spPr>
          <a:xfrm>
            <a:off x="7971900" y="889280"/>
            <a:ext cx="3159650" cy="4571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송신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기본 화면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54431" y="954019"/>
            <a:ext cx="455819" cy="1635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5810250" y="953319"/>
            <a:ext cx="390525" cy="1642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228851" y="1149350"/>
            <a:ext cx="1016000" cy="146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3473450" y="1149350"/>
            <a:ext cx="788071" cy="1523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438650" y="1149350"/>
            <a:ext cx="1828800" cy="15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1791061" y="1351519"/>
            <a:ext cx="418739" cy="14708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2984861" y="1351519"/>
            <a:ext cx="996589" cy="1407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2972161" y="3496866"/>
            <a:ext cx="1009290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8" y="2298083"/>
            <a:ext cx="1034415" cy="600075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9" idx="2"/>
            <a:endCxn id="23" idx="1"/>
          </p:cNvCxnSpPr>
          <p:nvPr/>
        </p:nvCxnSpPr>
        <p:spPr>
          <a:xfrm rot="16200000" flipH="1">
            <a:off x="6776980" y="-77040"/>
            <a:ext cx="280" cy="2389559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7971900" y="1422398"/>
            <a:ext cx="3159650" cy="51359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다시 한번 </a:t>
            </a:r>
            <a:r>
              <a:rPr lang="ko-KR" altLang="en-US" dirty="0" err="1"/>
              <a:t>새로고침</a:t>
            </a:r>
            <a:endParaRPr lang="en-US" altLang="ko-KR" dirty="0"/>
          </a:p>
        </p:txBody>
      </p:sp>
      <p:cxnSp>
        <p:nvCxnSpPr>
          <p:cNvPr id="30" name="꺾인 연결선 29"/>
          <p:cNvCxnSpPr>
            <a:endCxn id="29" idx="1"/>
          </p:cNvCxnSpPr>
          <p:nvPr/>
        </p:nvCxnSpPr>
        <p:spPr>
          <a:xfrm>
            <a:off x="6022975" y="1317625"/>
            <a:ext cx="1948925" cy="361572"/>
          </a:xfrm>
          <a:prstGeom prst="bentConnector3">
            <a:avLst>
              <a:gd name="adj1" fmla="val 149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2" idx="2"/>
            <a:endCxn id="53" idx="1"/>
          </p:cNvCxnSpPr>
          <p:nvPr/>
        </p:nvCxnSpPr>
        <p:spPr>
          <a:xfrm rot="16200000" flipH="1">
            <a:off x="4751885" y="-719635"/>
            <a:ext cx="1200218" cy="523028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9" idx="1"/>
          </p:cNvCxnSpPr>
          <p:nvPr/>
        </p:nvCxnSpPr>
        <p:spPr>
          <a:xfrm>
            <a:off x="3867150" y="1511300"/>
            <a:ext cx="4099988" cy="1847561"/>
          </a:xfrm>
          <a:prstGeom prst="bentConnector3">
            <a:avLst>
              <a:gd name="adj1" fmla="val -26"/>
            </a:avLst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</p:cNvCxnSpPr>
          <p:nvPr/>
        </p:nvCxnSpPr>
        <p:spPr>
          <a:xfrm flipH="1">
            <a:off x="3867150" y="1301749"/>
            <a:ext cx="336" cy="4445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74" idx="1"/>
          </p:cNvCxnSpPr>
          <p:nvPr/>
        </p:nvCxnSpPr>
        <p:spPr>
          <a:xfrm rot="16200000" flipH="1">
            <a:off x="5122123" y="1531438"/>
            <a:ext cx="3075942" cy="2614088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8" y="4029706"/>
            <a:ext cx="1200150" cy="874395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15" idx="2"/>
          </p:cNvCxnSpPr>
          <p:nvPr/>
        </p:nvCxnSpPr>
        <p:spPr>
          <a:xfrm>
            <a:off x="2000431" y="1498600"/>
            <a:ext cx="8709" cy="3784157"/>
          </a:xfrm>
          <a:prstGeom prst="line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2"/>
            <a:endCxn id="17" idx="0"/>
          </p:cNvCxnSpPr>
          <p:nvPr/>
        </p:nvCxnSpPr>
        <p:spPr>
          <a:xfrm flipH="1">
            <a:off x="3476806" y="1492250"/>
            <a:ext cx="6350" cy="200461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6"/>
          <p:cNvSpPr txBox="1"/>
          <p:nvPr/>
        </p:nvSpPr>
        <p:spPr>
          <a:xfrm>
            <a:off x="3739729" y="5301807"/>
            <a:ext cx="3270671" cy="58413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 </a:t>
            </a:r>
            <a:r>
              <a:rPr lang="ko-KR" altLang="en-US" dirty="0" smtClean="0"/>
              <a:t>전송 대상 모두 표시 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전송 대상만 표시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FAX </a:t>
            </a:r>
            <a:r>
              <a:rPr lang="ko-KR" altLang="en-US" dirty="0"/>
              <a:t>전송 대상만 표시 된다</a:t>
            </a:r>
            <a:r>
              <a:rPr lang="en-US" altLang="ko-KR" dirty="0"/>
              <a:t>.</a:t>
            </a:r>
            <a:endParaRPr lang="en-US" altLang="ko-KR" sz="1100" b="1" baseline="0" dirty="0"/>
          </a:p>
        </p:txBody>
      </p:sp>
      <p:cxnSp>
        <p:nvCxnSpPr>
          <p:cNvPr id="40" name="꺾인 연결선 39"/>
          <p:cNvCxnSpPr>
            <a:stCxn id="17" idx="2"/>
            <a:endCxn id="39" idx="0"/>
          </p:cNvCxnSpPr>
          <p:nvPr/>
        </p:nvCxnSpPr>
        <p:spPr>
          <a:xfrm rot="16200000" flipH="1">
            <a:off x="3587957" y="3514698"/>
            <a:ext cx="1675957" cy="189825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22" y="675993"/>
            <a:ext cx="9352598" cy="55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40" y="823912"/>
            <a:ext cx="6131147" cy="3674745"/>
          </a:xfrm>
          <a:prstGeom prst="rect">
            <a:avLst/>
          </a:prstGeom>
        </p:spPr>
      </p:pic>
      <p:sp>
        <p:nvSpPr>
          <p:cNvPr id="34" name="TextBox 76"/>
          <p:cNvSpPr txBox="1"/>
          <p:nvPr/>
        </p:nvSpPr>
        <p:spPr>
          <a:xfrm>
            <a:off x="1057276" y="5304920"/>
            <a:ext cx="2581275" cy="5810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그리드에</a:t>
            </a:r>
            <a:r>
              <a:rPr lang="ko-KR" altLang="en-US" sz="1100" b="0" baseline="0" dirty="0"/>
              <a:t> 전송되지 않은 대상만 표시된다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sp>
        <p:nvSpPr>
          <p:cNvPr id="74" name="TextBox 67"/>
          <p:cNvSpPr txBox="1"/>
          <p:nvPr/>
        </p:nvSpPr>
        <p:spPr>
          <a:xfrm>
            <a:off x="7967138" y="3774506"/>
            <a:ext cx="3164412" cy="120389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계좌번호</a:t>
            </a:r>
            <a:r>
              <a:rPr lang="en-US" altLang="ko-KR" sz="1100" b="1" baseline="0" dirty="0" smtClean="0"/>
              <a:t>/</a:t>
            </a:r>
            <a:r>
              <a:rPr lang="ko-KR" altLang="en-US" sz="1100" b="1" baseline="0" dirty="0" err="1" smtClean="0"/>
              <a:t>기관코드</a:t>
            </a:r>
            <a:r>
              <a:rPr lang="ko-KR" altLang="en-US" sz="1100" b="1" baseline="0" dirty="0" smtClean="0"/>
              <a:t> </a:t>
            </a:r>
            <a:r>
              <a:rPr lang="ko-KR" altLang="en-US" sz="1100" b="0" baseline="0" dirty="0" err="1" smtClean="0"/>
              <a:t>콤보박스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선택한 </a:t>
            </a:r>
            <a:r>
              <a:rPr lang="ko-KR" altLang="en-US" sz="1100" b="0" baseline="0" dirty="0" smtClean="0"/>
              <a:t>계좌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sz="1100" b="0" baseline="0" dirty="0" smtClean="0"/>
              <a:t>번호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기관코드에</a:t>
            </a:r>
            <a:r>
              <a:rPr lang="ko-KR" altLang="en-US" dirty="0"/>
              <a:t>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59" name="TextBox 55"/>
          <p:cNvSpPr txBox="1"/>
          <p:nvPr/>
        </p:nvSpPr>
        <p:spPr>
          <a:xfrm>
            <a:off x="7967138" y="3034585"/>
            <a:ext cx="3164412" cy="648551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smtClean="0"/>
              <a:t>생성시간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필드에 작성한 시간 이후에 </a:t>
            </a:r>
            <a:endParaRPr lang="en-US" altLang="ko-KR" dirty="0" smtClean="0"/>
          </a:p>
          <a:p>
            <a:r>
              <a:rPr lang="ko-KR" altLang="en-US" dirty="0" smtClean="0"/>
              <a:t>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53" name="TextBox 42"/>
          <p:cNvSpPr txBox="1"/>
          <p:nvPr/>
        </p:nvSpPr>
        <p:spPr>
          <a:xfrm>
            <a:off x="7967138" y="2038485"/>
            <a:ext cx="3164412" cy="914265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</a:t>
            </a:r>
            <a:r>
              <a:rPr lang="ko-KR" altLang="en-US" sz="1100" b="0" baseline="0" dirty="0" smtClean="0"/>
              <a:t>진행한 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</a:t>
            </a:r>
            <a:r>
              <a:rPr lang="ko-KR" altLang="en-US" sz="1100" b="0" baseline="0" dirty="0" smtClean="0"/>
              <a:t>전송 </a:t>
            </a:r>
            <a:r>
              <a:rPr lang="ko-KR" altLang="en-US" sz="1100" b="0" baseline="0" dirty="0" smtClean="0"/>
              <a:t>대상만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23" name="TextBox 19"/>
          <p:cNvSpPr txBox="1"/>
          <p:nvPr/>
        </p:nvSpPr>
        <p:spPr>
          <a:xfrm>
            <a:off x="7971900" y="889280"/>
            <a:ext cx="3159650" cy="4571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 </a:t>
            </a:r>
            <a:r>
              <a:rPr lang="ko-KR" altLang="en-US" b="1" dirty="0" smtClean="0"/>
              <a:t>검색 조건 설명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372100" y="954019"/>
            <a:ext cx="438150" cy="1635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5819775" y="953319"/>
            <a:ext cx="390525" cy="1642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228851" y="1149350"/>
            <a:ext cx="1016000" cy="146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3441701" y="1149351"/>
            <a:ext cx="774700" cy="1333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368800" y="1149350"/>
            <a:ext cx="1828800" cy="15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1791061" y="1351519"/>
            <a:ext cx="418739" cy="14708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2971413" y="1351519"/>
            <a:ext cx="996589" cy="1407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2972161" y="3496866"/>
            <a:ext cx="1009290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0" name="꺾인 연결선 19"/>
          <p:cNvCxnSpPr>
            <a:stCxn id="9" idx="2"/>
            <a:endCxn id="23" idx="1"/>
          </p:cNvCxnSpPr>
          <p:nvPr/>
        </p:nvCxnSpPr>
        <p:spPr>
          <a:xfrm rot="16200000" flipH="1">
            <a:off x="6781397" y="-72623"/>
            <a:ext cx="280" cy="2380725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7971900" y="1422398"/>
            <a:ext cx="3159650" cy="51359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다시 한번 </a:t>
            </a:r>
            <a:r>
              <a:rPr lang="ko-KR" altLang="en-US" dirty="0" err="1"/>
              <a:t>새로고침</a:t>
            </a:r>
            <a:endParaRPr lang="en-US" altLang="ko-KR" dirty="0"/>
          </a:p>
        </p:txBody>
      </p:sp>
      <p:cxnSp>
        <p:nvCxnSpPr>
          <p:cNvPr id="30" name="꺾인 연결선 29"/>
          <p:cNvCxnSpPr>
            <a:endCxn id="29" idx="1"/>
          </p:cNvCxnSpPr>
          <p:nvPr/>
        </p:nvCxnSpPr>
        <p:spPr>
          <a:xfrm>
            <a:off x="6022975" y="1317625"/>
            <a:ext cx="1948925" cy="361572"/>
          </a:xfrm>
          <a:prstGeom prst="bentConnector3">
            <a:avLst>
              <a:gd name="adj1" fmla="val 149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2" idx="2"/>
            <a:endCxn id="53" idx="1"/>
          </p:cNvCxnSpPr>
          <p:nvPr/>
        </p:nvCxnSpPr>
        <p:spPr>
          <a:xfrm rot="16200000" flipH="1">
            <a:off x="4751885" y="-719635"/>
            <a:ext cx="1200218" cy="523028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>
            <a:off x="3833813" y="1506538"/>
            <a:ext cx="4099988" cy="1847561"/>
          </a:xfrm>
          <a:prstGeom prst="bentConnector3">
            <a:avLst>
              <a:gd name="adj1" fmla="val -26"/>
            </a:avLst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</p:cNvCxnSpPr>
          <p:nvPr/>
        </p:nvCxnSpPr>
        <p:spPr>
          <a:xfrm flipH="1">
            <a:off x="3829050" y="1282700"/>
            <a:ext cx="1" cy="460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74" idx="1"/>
          </p:cNvCxnSpPr>
          <p:nvPr/>
        </p:nvCxnSpPr>
        <p:spPr>
          <a:xfrm rot="16200000" flipH="1">
            <a:off x="5087198" y="1496513"/>
            <a:ext cx="3075942" cy="2683938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</p:cNvCxnSpPr>
          <p:nvPr/>
        </p:nvCxnSpPr>
        <p:spPr>
          <a:xfrm>
            <a:off x="2000431" y="1498600"/>
            <a:ext cx="8709" cy="3784157"/>
          </a:xfrm>
          <a:prstGeom prst="line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2"/>
            <a:endCxn id="17" idx="0"/>
          </p:cNvCxnSpPr>
          <p:nvPr/>
        </p:nvCxnSpPr>
        <p:spPr>
          <a:xfrm>
            <a:off x="3469708" y="1492250"/>
            <a:ext cx="7098" cy="200461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6"/>
          <p:cNvSpPr txBox="1"/>
          <p:nvPr/>
        </p:nvSpPr>
        <p:spPr>
          <a:xfrm>
            <a:off x="3739729" y="5301807"/>
            <a:ext cx="3270671" cy="58413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 </a:t>
            </a:r>
            <a:r>
              <a:rPr lang="ko-KR" altLang="en-US" dirty="0" smtClean="0"/>
              <a:t>전송 대상 모두 표시 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전송 대상만 표시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FAX </a:t>
            </a:r>
            <a:r>
              <a:rPr lang="ko-KR" altLang="en-US" dirty="0"/>
              <a:t>전송 대상만 표시 된다</a:t>
            </a:r>
            <a:r>
              <a:rPr lang="en-US" altLang="ko-KR" dirty="0"/>
              <a:t>.</a:t>
            </a:r>
            <a:endParaRPr lang="en-US" altLang="ko-KR" sz="1100" b="1" baseline="0" dirty="0"/>
          </a:p>
        </p:txBody>
      </p:sp>
      <p:cxnSp>
        <p:nvCxnSpPr>
          <p:cNvPr id="40" name="꺾인 연결선 39"/>
          <p:cNvCxnSpPr>
            <a:stCxn id="17" idx="2"/>
            <a:endCxn id="39" idx="0"/>
          </p:cNvCxnSpPr>
          <p:nvPr/>
        </p:nvCxnSpPr>
        <p:spPr>
          <a:xfrm rot="16200000" flipH="1">
            <a:off x="3587957" y="3514698"/>
            <a:ext cx="1675957" cy="189825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8" y="4057650"/>
            <a:ext cx="1199674" cy="796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8" y="2290580"/>
            <a:ext cx="102870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394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jung soo lee</cp:lastModifiedBy>
  <cp:revision>75</cp:revision>
  <cp:lastPrinted>2018-01-15T05:12:31Z</cp:lastPrinted>
  <dcterms:created xsi:type="dcterms:W3CDTF">2018-01-14T23:51:50Z</dcterms:created>
  <dcterms:modified xsi:type="dcterms:W3CDTF">2018-01-15T05:16:21Z</dcterms:modified>
</cp:coreProperties>
</file>