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9" r:id="rId4"/>
    <p:sldId id="260" r:id="rId5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56" autoAdjust="0"/>
  </p:normalViewPr>
  <p:slideViewPr>
    <p:cSldViewPr snapToGrid="0" showGuides="1">
      <p:cViewPr varScale="1">
        <p:scale>
          <a:sx n="104" d="100"/>
          <a:sy n="104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8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9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0858-B301-4F10-8921-95ED4E4314A8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A3AD-3F5C-4B74-A7C9-7A5DB7E856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송신 </a:t>
            </a:r>
            <a:r>
              <a:rPr lang="en-US" altLang="ko-KR" b="1" dirty="0" smtClean="0"/>
              <a:t>Manager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22" y="675993"/>
            <a:ext cx="9352598" cy="55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40" y="823912"/>
            <a:ext cx="6131147" cy="3674745"/>
          </a:xfrm>
          <a:prstGeom prst="rect">
            <a:avLst/>
          </a:prstGeom>
        </p:spPr>
      </p:pic>
      <p:sp>
        <p:nvSpPr>
          <p:cNvPr id="34" name="TextBox 76"/>
          <p:cNvSpPr txBox="1"/>
          <p:nvPr/>
        </p:nvSpPr>
        <p:spPr>
          <a:xfrm>
            <a:off x="1057276" y="5304920"/>
            <a:ext cx="2581275" cy="58102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미전송</a:t>
            </a:r>
            <a:r>
              <a:rPr lang="ko-KR" altLang="en-US" sz="1100" b="0" baseline="0" dirty="0" smtClean="0"/>
              <a:t> </a:t>
            </a:r>
            <a:r>
              <a:rPr lang="ko-KR" altLang="en-US" sz="1100" b="0" baseline="0" dirty="0"/>
              <a:t>체크 시 </a:t>
            </a:r>
            <a:r>
              <a:rPr lang="ko-KR" altLang="en-US" sz="1100" b="0" baseline="0" dirty="0" err="1"/>
              <a:t>전송대상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그리드에</a:t>
            </a:r>
            <a:r>
              <a:rPr lang="ko-KR" altLang="en-US" sz="1100" b="0" baseline="0" dirty="0"/>
              <a:t> 전송되지 않은 대상만 표시된다</a:t>
            </a:r>
            <a:r>
              <a:rPr lang="en-US" altLang="ko-KR" sz="1100" b="0" baseline="0" dirty="0"/>
              <a:t>.</a:t>
            </a:r>
            <a:endParaRPr lang="en-US" altLang="ko-KR" sz="1100" b="1" baseline="0" dirty="0"/>
          </a:p>
        </p:txBody>
      </p:sp>
      <p:sp>
        <p:nvSpPr>
          <p:cNvPr id="74" name="TextBox 67"/>
          <p:cNvSpPr txBox="1"/>
          <p:nvPr/>
        </p:nvSpPr>
        <p:spPr>
          <a:xfrm>
            <a:off x="7967138" y="3774506"/>
            <a:ext cx="3164412" cy="1203894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 smtClean="0"/>
              <a:t>계좌번호</a:t>
            </a:r>
            <a:r>
              <a:rPr lang="en-US" altLang="ko-KR" sz="1100" b="1" baseline="0" dirty="0" smtClean="0"/>
              <a:t>/</a:t>
            </a:r>
            <a:r>
              <a:rPr lang="ko-KR" altLang="en-US" sz="1100" b="1" baseline="0" dirty="0" err="1" smtClean="0"/>
              <a:t>기관코드</a:t>
            </a:r>
            <a:r>
              <a:rPr lang="ko-KR" altLang="en-US" sz="1100" b="1" baseline="0" dirty="0" smtClean="0"/>
              <a:t> </a:t>
            </a:r>
            <a:r>
              <a:rPr lang="ko-KR" altLang="en-US" sz="1100" b="0" baseline="0" dirty="0" err="1" smtClean="0"/>
              <a:t>콤보박스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선택한 </a:t>
            </a:r>
            <a:r>
              <a:rPr lang="ko-KR" altLang="en-US" sz="1100" b="0" baseline="0" dirty="0" smtClean="0"/>
              <a:t>계좌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sz="1100" b="0" baseline="0" dirty="0" smtClean="0"/>
              <a:t>번호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기관코드에</a:t>
            </a:r>
            <a:r>
              <a:rPr lang="ko-KR" altLang="en-US" dirty="0"/>
              <a:t>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dirty="0" smtClean="0"/>
              <a:t>하는 전송 대상만 표시한다</a:t>
            </a:r>
            <a:r>
              <a:rPr lang="en-US" altLang="ko-KR" dirty="0" smtClean="0"/>
              <a:t>.</a:t>
            </a:r>
            <a:endParaRPr lang="en-US" altLang="ko-KR" sz="1100" b="1" baseline="0" dirty="0"/>
          </a:p>
        </p:txBody>
      </p:sp>
      <p:sp>
        <p:nvSpPr>
          <p:cNvPr id="59" name="TextBox 55"/>
          <p:cNvSpPr txBox="1"/>
          <p:nvPr/>
        </p:nvSpPr>
        <p:spPr>
          <a:xfrm>
            <a:off x="7967138" y="3034585"/>
            <a:ext cx="3164412" cy="648551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WINK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Settlenet</a:t>
            </a:r>
            <a:r>
              <a:rPr lang="ko-KR" altLang="en-US" dirty="0" smtClean="0"/>
              <a:t>으로 생성한 매매 데이터 중 </a:t>
            </a:r>
            <a:r>
              <a:rPr lang="ko-KR" altLang="en-US" b="1" dirty="0" smtClean="0"/>
              <a:t>생성시간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에디트</a:t>
            </a:r>
            <a:r>
              <a:rPr lang="ko-KR" altLang="en-US" dirty="0" smtClean="0"/>
              <a:t> 필드에 작성한 시간 이후에 </a:t>
            </a:r>
            <a:endParaRPr lang="en-US" altLang="ko-KR" dirty="0" smtClean="0"/>
          </a:p>
          <a:p>
            <a:r>
              <a:rPr lang="ko-KR" altLang="en-US" dirty="0" smtClean="0"/>
              <a:t>전송 대상만 표시한다</a:t>
            </a:r>
            <a:r>
              <a:rPr lang="en-US" altLang="ko-KR" dirty="0" smtClean="0"/>
              <a:t>.</a:t>
            </a:r>
            <a:endParaRPr lang="en-US" altLang="ko-KR" sz="1100" baseline="0" dirty="0"/>
          </a:p>
        </p:txBody>
      </p:sp>
      <p:sp>
        <p:nvSpPr>
          <p:cNvPr id="53" name="TextBox 42"/>
          <p:cNvSpPr txBox="1"/>
          <p:nvPr/>
        </p:nvSpPr>
        <p:spPr>
          <a:xfrm>
            <a:off x="7967138" y="2038485"/>
            <a:ext cx="3164412" cy="914265"/>
          </a:xfrm>
          <a:prstGeom prst="rect">
            <a:avLst/>
          </a:prstGeom>
          <a:solidFill>
            <a:schemeClr val="lt1"/>
          </a:solidFill>
          <a:ln w="9525" cmpd="sng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baseline="0" dirty="0" err="1"/>
              <a:t>사번</a:t>
            </a:r>
            <a:r>
              <a:rPr lang="ko-KR" altLang="en-US" sz="1100" b="0" baseline="0" dirty="0"/>
              <a:t> </a:t>
            </a:r>
            <a:r>
              <a:rPr lang="ko-KR" altLang="en-US" sz="1100" b="0" baseline="0" dirty="0" err="1"/>
              <a:t>콤보박스</a:t>
            </a:r>
            <a:r>
              <a:rPr lang="ko-KR" altLang="en-US" sz="1100" b="0" baseline="0" dirty="0"/>
              <a:t> 선택 시 </a:t>
            </a:r>
            <a:r>
              <a:rPr lang="en-US" altLang="ko-KR" sz="1100" b="0" baseline="0" dirty="0" smtClean="0"/>
              <a:t>Import </a:t>
            </a:r>
            <a:r>
              <a:rPr lang="ko-KR" altLang="en-US" sz="1100" b="0" baseline="0" dirty="0" smtClean="0"/>
              <a:t>작업을 진행한 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en-US" altLang="ko-KR" sz="1100" b="0" baseline="0" dirty="0" err="1" smtClean="0"/>
              <a:t>SettleNet</a:t>
            </a:r>
            <a:r>
              <a:rPr lang="en-US" altLang="ko-KR" sz="1100" b="0" baseline="0" dirty="0" smtClean="0"/>
              <a:t> </a:t>
            </a:r>
            <a:r>
              <a:rPr lang="ko-KR" altLang="en-US" sz="1100" b="0" baseline="0" dirty="0" smtClean="0"/>
              <a:t>사용자 전송 대상만</a:t>
            </a:r>
            <a:endParaRPr lang="en-US" altLang="ko-KR" sz="1100" b="0" baseline="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en-US" sz="1100" b="0" baseline="0" dirty="0" smtClean="0"/>
              <a:t>표시한다</a:t>
            </a:r>
            <a:r>
              <a:rPr lang="en-US" altLang="ko-KR" sz="1100" b="0" baseline="0" dirty="0" smtClean="0"/>
              <a:t>.</a:t>
            </a:r>
            <a:endParaRPr lang="en-US" altLang="ko-KR" sz="1100" b="1" baseline="0" dirty="0"/>
          </a:p>
        </p:txBody>
      </p:sp>
      <p:sp>
        <p:nvSpPr>
          <p:cNvPr id="23" name="TextBox 19"/>
          <p:cNvSpPr txBox="1"/>
          <p:nvPr/>
        </p:nvSpPr>
        <p:spPr>
          <a:xfrm>
            <a:off x="7971900" y="889280"/>
            <a:ext cx="3159650" cy="45719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/>
              <a:t>Import</a:t>
            </a:r>
            <a:r>
              <a:rPr lang="en-US" altLang="ko-KR" sz="1100" b="1" baseline="0" dirty="0"/>
              <a:t> </a:t>
            </a:r>
            <a:r>
              <a:rPr lang="ko-KR" altLang="en-US" sz="1100" baseline="0" dirty="0"/>
              <a:t>버튼 클릭 </a:t>
            </a:r>
            <a:r>
              <a:rPr lang="ko-KR" altLang="en-US" sz="1100" baseline="0" dirty="0" smtClean="0"/>
              <a:t>시</a:t>
            </a:r>
            <a:r>
              <a:rPr lang="en-US" altLang="ko-KR" sz="1100" baseline="0" dirty="0" smtClean="0"/>
              <a:t> </a:t>
            </a:r>
            <a:r>
              <a:rPr lang="en-US" altLang="ko-KR" sz="1100" baseline="0" dirty="0"/>
              <a:t>WINK</a:t>
            </a:r>
            <a:r>
              <a:rPr lang="ko-KR" altLang="en-US" sz="1100" baseline="0" dirty="0"/>
              <a:t>에서 데이터 가져옴 </a:t>
            </a:r>
            <a:r>
              <a:rPr lang="en-US" altLang="ko-KR" sz="1100" baseline="0" dirty="0"/>
              <a:t>+ </a:t>
            </a:r>
            <a:r>
              <a:rPr lang="ko-KR" altLang="en-US" sz="1100" baseline="0" dirty="0"/>
              <a:t>갱신 이벤트</a:t>
            </a:r>
            <a:endParaRPr lang="en-US" altLang="ko-KR" sz="1100" baseline="0" dirty="0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송신 </a:t>
            </a:r>
            <a:r>
              <a:rPr lang="en-US" altLang="ko-KR" b="1" dirty="0" smtClean="0"/>
              <a:t>Manager </a:t>
            </a:r>
            <a:r>
              <a:rPr lang="ko-KR" altLang="en-US" b="1" dirty="0" smtClean="0"/>
              <a:t>검색 조건 설명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372100" y="954019"/>
            <a:ext cx="438150" cy="1635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5819775" y="953319"/>
            <a:ext cx="390525" cy="1642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2228851" y="1149350"/>
            <a:ext cx="1016000" cy="146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>
            <a:off x="3441701" y="1149351"/>
            <a:ext cx="774700" cy="1333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4368800" y="1149350"/>
            <a:ext cx="1828800" cy="1511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5" name="직사각형 14"/>
          <p:cNvSpPr/>
          <p:nvPr/>
        </p:nvSpPr>
        <p:spPr>
          <a:xfrm>
            <a:off x="1791061" y="1351519"/>
            <a:ext cx="418739" cy="14708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2971413" y="1351519"/>
            <a:ext cx="996589" cy="1407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17" name="직사각형 16"/>
          <p:cNvSpPr/>
          <p:nvPr/>
        </p:nvSpPr>
        <p:spPr>
          <a:xfrm>
            <a:off x="2972161" y="3496866"/>
            <a:ext cx="1009290" cy="12898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cxnSp>
        <p:nvCxnSpPr>
          <p:cNvPr id="20" name="꺾인 연결선 19"/>
          <p:cNvCxnSpPr>
            <a:stCxn id="9" idx="2"/>
            <a:endCxn id="23" idx="1"/>
          </p:cNvCxnSpPr>
          <p:nvPr/>
        </p:nvCxnSpPr>
        <p:spPr>
          <a:xfrm rot="16200000" flipH="1">
            <a:off x="6781397" y="-72623"/>
            <a:ext cx="280" cy="2380725"/>
          </a:xfrm>
          <a:prstGeom prst="bentConnector2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7971900" y="1422398"/>
            <a:ext cx="3159650" cy="51359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갱신 </a:t>
            </a:r>
            <a:r>
              <a:rPr lang="ko-KR" altLang="en-US" dirty="0"/>
              <a:t>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</a:t>
            </a:r>
            <a:r>
              <a:rPr lang="en-US" altLang="ko-KR" dirty="0" err="1"/>
              <a:t>SettleNet</a:t>
            </a:r>
            <a:r>
              <a:rPr lang="ko-KR" altLang="en-US" dirty="0"/>
              <a:t>에 저장된 데이터만 다시 한번 </a:t>
            </a:r>
            <a:r>
              <a:rPr lang="ko-KR" altLang="en-US" dirty="0" err="1"/>
              <a:t>새로고침</a:t>
            </a:r>
            <a:endParaRPr lang="en-US" altLang="ko-KR" dirty="0"/>
          </a:p>
        </p:txBody>
      </p:sp>
      <p:cxnSp>
        <p:nvCxnSpPr>
          <p:cNvPr id="30" name="꺾인 연결선 29"/>
          <p:cNvCxnSpPr>
            <a:endCxn id="29" idx="1"/>
          </p:cNvCxnSpPr>
          <p:nvPr/>
        </p:nvCxnSpPr>
        <p:spPr>
          <a:xfrm>
            <a:off x="6022975" y="1317625"/>
            <a:ext cx="1948925" cy="361572"/>
          </a:xfrm>
          <a:prstGeom prst="bentConnector3">
            <a:avLst>
              <a:gd name="adj1" fmla="val 149"/>
            </a:avLst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2" idx="2"/>
            <a:endCxn id="53" idx="1"/>
          </p:cNvCxnSpPr>
          <p:nvPr/>
        </p:nvCxnSpPr>
        <p:spPr>
          <a:xfrm rot="16200000" flipH="1">
            <a:off x="4751885" y="-719635"/>
            <a:ext cx="1200218" cy="5230287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>
            <a:off x="3833813" y="1506538"/>
            <a:ext cx="4099988" cy="1847561"/>
          </a:xfrm>
          <a:prstGeom prst="bentConnector3">
            <a:avLst>
              <a:gd name="adj1" fmla="val -26"/>
            </a:avLst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3" idx="2"/>
          </p:cNvCxnSpPr>
          <p:nvPr/>
        </p:nvCxnSpPr>
        <p:spPr>
          <a:xfrm flipH="1">
            <a:off x="3829050" y="1282700"/>
            <a:ext cx="1" cy="4603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4" idx="2"/>
            <a:endCxn id="74" idx="1"/>
          </p:cNvCxnSpPr>
          <p:nvPr/>
        </p:nvCxnSpPr>
        <p:spPr>
          <a:xfrm rot="16200000" flipH="1">
            <a:off x="5087198" y="1496513"/>
            <a:ext cx="3075942" cy="2683938"/>
          </a:xfrm>
          <a:prstGeom prst="bentConnector2">
            <a:avLst/>
          </a:prstGeom>
          <a:ln w="127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2"/>
          </p:cNvCxnSpPr>
          <p:nvPr/>
        </p:nvCxnSpPr>
        <p:spPr>
          <a:xfrm>
            <a:off x="2000431" y="1498600"/>
            <a:ext cx="8709" cy="3784157"/>
          </a:xfrm>
          <a:prstGeom prst="line">
            <a:avLst/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6" idx="2"/>
            <a:endCxn id="17" idx="0"/>
          </p:cNvCxnSpPr>
          <p:nvPr/>
        </p:nvCxnSpPr>
        <p:spPr>
          <a:xfrm>
            <a:off x="3469708" y="1492250"/>
            <a:ext cx="7098" cy="200461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76"/>
          <p:cNvSpPr txBox="1"/>
          <p:nvPr/>
        </p:nvSpPr>
        <p:spPr>
          <a:xfrm>
            <a:off x="3739729" y="5301807"/>
            <a:ext cx="3270671" cy="58413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전체</a:t>
            </a:r>
            <a:r>
              <a:rPr lang="en-US" altLang="ko-KR" b="1" dirty="0" smtClean="0"/>
              <a:t>’ </a:t>
            </a:r>
            <a:r>
              <a:rPr lang="en-US" altLang="ko-KR" dirty="0" smtClean="0"/>
              <a:t>– FAX / E-mail </a:t>
            </a:r>
            <a:r>
              <a:rPr lang="ko-KR" altLang="en-US" dirty="0" smtClean="0"/>
              <a:t>전송 대상 모두 표시 된다</a:t>
            </a:r>
            <a:r>
              <a:rPr lang="en-US" altLang="ko-KR" dirty="0" smtClean="0"/>
              <a:t>.</a:t>
            </a:r>
          </a:p>
          <a:p>
            <a:r>
              <a:rPr lang="en-US" altLang="ko-KR" sz="1100" b="1" baseline="0" dirty="0" smtClean="0"/>
              <a:t>‘</a:t>
            </a:r>
            <a:r>
              <a:rPr lang="en-US" altLang="ko-KR" b="1" dirty="0" smtClean="0"/>
              <a:t>FAX</a:t>
            </a:r>
            <a:r>
              <a:rPr lang="en-US" altLang="ko-KR" sz="1100" b="1" baseline="0" dirty="0" smtClean="0"/>
              <a:t>’ </a:t>
            </a:r>
            <a:r>
              <a:rPr lang="en-US" altLang="ko-KR" sz="1100" baseline="0" dirty="0" smtClean="0"/>
              <a:t>– FAX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전송 대상만 표시 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b="1" dirty="0" smtClean="0"/>
              <a:t>‘E-mail’ </a:t>
            </a:r>
            <a:r>
              <a:rPr lang="en-US" altLang="ko-KR" dirty="0"/>
              <a:t>– FAX </a:t>
            </a:r>
            <a:r>
              <a:rPr lang="ko-KR" altLang="en-US" dirty="0"/>
              <a:t>전송 대상만 표시 된다</a:t>
            </a:r>
            <a:r>
              <a:rPr lang="en-US" altLang="ko-KR" dirty="0"/>
              <a:t>.</a:t>
            </a:r>
            <a:endParaRPr lang="en-US" altLang="ko-KR" sz="1100" b="1" baseline="0" dirty="0"/>
          </a:p>
        </p:txBody>
      </p:sp>
      <p:cxnSp>
        <p:nvCxnSpPr>
          <p:cNvPr id="40" name="꺾인 연결선 39"/>
          <p:cNvCxnSpPr>
            <a:stCxn id="17" idx="2"/>
            <a:endCxn id="39" idx="0"/>
          </p:cNvCxnSpPr>
          <p:nvPr/>
        </p:nvCxnSpPr>
        <p:spPr>
          <a:xfrm rot="16200000" flipH="1">
            <a:off x="3587957" y="3514698"/>
            <a:ext cx="1675957" cy="1898259"/>
          </a:xfrm>
          <a:prstGeom prst="bentConnector3">
            <a:avLst>
              <a:gd name="adj1" fmla="val 50000"/>
            </a:avLst>
          </a:prstGeom>
          <a:ln w="12700" cap="rnd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898" y="4057650"/>
            <a:ext cx="1199674" cy="7962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898" y="2290580"/>
            <a:ext cx="102870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른쪽 화살표 20"/>
          <p:cNvSpPr/>
          <p:nvPr/>
        </p:nvSpPr>
        <p:spPr>
          <a:xfrm rot="5400000">
            <a:off x="2886074" y="3321342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검색 조건에 따른 전송 대상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271587"/>
            <a:ext cx="5495924" cy="189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1250951"/>
            <a:ext cx="5464175" cy="191426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11850" y="2112553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38" y="2364740"/>
            <a:ext cx="1028700" cy="594360"/>
          </a:xfrm>
          <a:prstGeom prst="rect">
            <a:avLst/>
          </a:prstGeom>
          <a:effectLst>
            <a:outerShdw blurRad="127000" dist="127000" dir="2400000" algn="t" rotWithShape="0">
              <a:prstClr val="black">
                <a:alpha val="7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4" y="3689161"/>
            <a:ext cx="5495926" cy="19373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675" y="3335749"/>
            <a:ext cx="748665" cy="120015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22" name="오른쪽 화살표 21"/>
          <p:cNvSpPr/>
          <p:nvPr/>
        </p:nvSpPr>
        <p:spPr>
          <a:xfrm rot="2130053">
            <a:off x="5873327" y="3321340"/>
            <a:ext cx="467567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925" y="3689161"/>
            <a:ext cx="5464175" cy="1937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226" y="3367179"/>
            <a:ext cx="1205865" cy="868680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942629" y="2023983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28798" y="3192038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2629" y="3222400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27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른쪽 화살표 20"/>
          <p:cNvSpPr/>
          <p:nvPr/>
        </p:nvSpPr>
        <p:spPr>
          <a:xfrm rot="5400000">
            <a:off x="2886074" y="3321342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3376" y="133350"/>
            <a:ext cx="1151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검색 조건에 따른 전송 대상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1271587"/>
            <a:ext cx="5495924" cy="189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25" y="1250951"/>
            <a:ext cx="5464175" cy="191426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911850" y="2112553"/>
            <a:ext cx="390525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38" y="2364740"/>
            <a:ext cx="1028700" cy="594360"/>
          </a:xfrm>
          <a:prstGeom prst="rect">
            <a:avLst/>
          </a:prstGeom>
          <a:effectLst>
            <a:outerShdw blurRad="127000" dist="127000" dir="2400000" algn="t" rotWithShape="0">
              <a:prstClr val="black">
                <a:alpha val="7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4" y="3689161"/>
            <a:ext cx="5495926" cy="19373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675" y="3335749"/>
            <a:ext cx="748665" cy="120015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22" name="오른쪽 화살표 21"/>
          <p:cNvSpPr/>
          <p:nvPr/>
        </p:nvSpPr>
        <p:spPr>
          <a:xfrm rot="2130053">
            <a:off x="5873327" y="3321340"/>
            <a:ext cx="467567" cy="2116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925" y="3689161"/>
            <a:ext cx="5464175" cy="1937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226" y="3367179"/>
            <a:ext cx="1205865" cy="868680"/>
          </a:xfrm>
          <a:prstGeom prst="rect">
            <a:avLst/>
          </a:prstGeom>
          <a:effectLst>
            <a:outerShdw blurRad="127000" dist="127000" dir="2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942629" y="2023983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28798" y="3192038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2629" y="3222400"/>
            <a:ext cx="24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60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152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soo lee</dc:creator>
  <cp:lastModifiedBy>jung soo lee</cp:lastModifiedBy>
  <cp:revision>77</cp:revision>
  <cp:lastPrinted>2018-01-15T05:12:31Z</cp:lastPrinted>
  <dcterms:created xsi:type="dcterms:W3CDTF">2018-01-14T23:51:50Z</dcterms:created>
  <dcterms:modified xsi:type="dcterms:W3CDTF">2018-01-19T08:20:18Z</dcterms:modified>
</cp:coreProperties>
</file>