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14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5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3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5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3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0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6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166D-C9E8-4ABE-8A1D-F8845495FAF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A175-ECC1-4C31-8E84-1C7FA05DB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9806940" y="1345269"/>
            <a:ext cx="1501140" cy="24353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9717" y="1345269"/>
            <a:ext cx="2308634" cy="43021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39504" y="1345269"/>
            <a:ext cx="6249770" cy="430211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3461" y="1445774"/>
            <a:ext cx="2118167" cy="50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SettleNet (Client)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3248" y="1445774"/>
            <a:ext cx="6056437" cy="50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LIB_RPT_TFFI.DLL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0375" y="2589602"/>
            <a:ext cx="1744338" cy="21551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[8801] </a:t>
            </a:r>
            <a:r>
              <a:rPr lang="ko-KR" altLang="en-US" dirty="0" smtClean="0">
                <a:solidFill>
                  <a:schemeClr val="tx1"/>
                </a:solidFill>
              </a:rPr>
              <a:t>송신 </a:t>
            </a:r>
            <a:r>
              <a:rPr lang="en-US" altLang="ko-KR" dirty="0" smtClean="0">
                <a:solidFill>
                  <a:schemeClr val="tx1"/>
                </a:solidFill>
              </a:rPr>
              <a:t>Manager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unc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smtClean="0">
                <a:solidFill>
                  <a:schemeClr val="tx1"/>
                </a:solidFill>
              </a:rPr>
              <a:t>호출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1564" y="2042386"/>
            <a:ext cx="3051014" cy="3476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파라메터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ADO</a:t>
            </a:r>
            <a:r>
              <a:rPr lang="ko-KR" altLang="en-US" sz="1100" dirty="0" smtClean="0">
                <a:solidFill>
                  <a:schemeClr val="tx1"/>
                </a:solidFill>
              </a:rPr>
              <a:t>접속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MainADOC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ADOConnection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저장경로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DirName</a:t>
            </a:r>
            <a:r>
              <a:rPr lang="en-US" altLang="ko-KR" sz="1100" dirty="0" smtClean="0">
                <a:solidFill>
                  <a:schemeClr val="tx1"/>
                </a:solidFill>
              </a:rPr>
              <a:t>	String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부서코드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DeptCode</a:t>
            </a:r>
            <a:r>
              <a:rPr lang="en-US" altLang="ko-KR" sz="1100" dirty="0" smtClean="0">
                <a:solidFill>
                  <a:schemeClr val="tx1"/>
                </a:solidFill>
              </a:rPr>
              <a:t>	String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작업일자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JobDate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작업자사번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OprEmpId</a:t>
            </a:r>
            <a:r>
              <a:rPr lang="en-US" altLang="ko-KR" sz="1100" dirty="0" smtClean="0">
                <a:solidFill>
                  <a:schemeClr val="tx1"/>
                </a:solidFill>
              </a:rPr>
              <a:t>	String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작업자명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OprName</a:t>
            </a:r>
            <a:r>
              <a:rPr lang="en-US" altLang="ko-KR" sz="1100" dirty="0" smtClean="0">
                <a:solidFill>
                  <a:schemeClr val="tx1"/>
                </a:solidFill>
              </a:rPr>
              <a:t>	String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파일명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100" dirty="0" smtClean="0">
                <a:solidFill>
                  <a:schemeClr val="tx1"/>
                </a:solidFill>
              </a:rPr>
              <a:t>	String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작업순번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err="1">
                <a:solidFill>
                  <a:schemeClr val="tx1"/>
                </a:solidFill>
              </a:rPr>
              <a:t>JobSeq</a:t>
            </a:r>
            <a:r>
              <a:rPr lang="en-US" altLang="ko-KR" sz="1100" dirty="0">
                <a:solidFill>
                  <a:schemeClr val="tx1"/>
                </a:solidFill>
              </a:rPr>
              <a:t>	Integer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파일생성여부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CreateFlag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Boolean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P.S. List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PSList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TStringList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에러코드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ErrorNo</a:t>
            </a:r>
            <a:r>
              <a:rPr lang="en-US" altLang="ko-KR" sz="1100" dirty="0" smtClean="0">
                <a:solidFill>
                  <a:schemeClr val="tx1"/>
                </a:solidFill>
              </a:rPr>
              <a:t>	Integer	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에러메시지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ExtMsg</a:t>
            </a:r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PChar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3045" y="2123868"/>
            <a:ext cx="2906159" cy="5964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dirty="0" err="1">
                <a:solidFill>
                  <a:schemeClr val="tx1"/>
                </a:solidFill>
              </a:rPr>
              <a:t>f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unc</a:t>
            </a:r>
            <a:r>
              <a:rPr lang="en-US" altLang="ko-KR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dirty="0" err="1" smtClean="0">
                <a:solidFill>
                  <a:schemeClr val="tx1"/>
                </a:solidFill>
              </a:rPr>
              <a:t>gf_LIB_RPT_TFFI</a:t>
            </a:r>
            <a:r>
              <a:rPr lang="en-US" altLang="ko-KR" sz="1700" dirty="0" smtClean="0">
                <a:solidFill>
                  <a:schemeClr val="tx1"/>
                </a:solidFill>
              </a:rPr>
              <a:t>(): </a:t>
            </a:r>
            <a:r>
              <a:rPr lang="en-US" altLang="ko-KR" sz="1700" dirty="0" smtClean="0">
                <a:solidFill>
                  <a:schemeClr val="tx1"/>
                </a:solidFill>
              </a:rPr>
              <a:t>Boolean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532905" y="2042386"/>
            <a:ext cx="2630032" cy="34765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보고서 정보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쿼리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파일명 생성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파일생성여부</a:t>
            </a:r>
            <a:r>
              <a:rPr lang="en-US" altLang="ko-KR" sz="1100" dirty="0" smtClean="0">
                <a:solidFill>
                  <a:schemeClr val="tx1"/>
                </a:solidFill>
              </a:rPr>
              <a:t>=Y</a:t>
            </a:r>
            <a:r>
              <a:rPr lang="ko-KR" altLang="en-US" sz="1100" dirty="0" smtClean="0">
                <a:solidFill>
                  <a:schemeClr val="tx1"/>
                </a:solidFill>
              </a:rPr>
              <a:t>이면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3-1. </a:t>
            </a:r>
            <a:r>
              <a:rPr lang="ko-KR" altLang="en-US" sz="1100" dirty="0" smtClean="0">
                <a:solidFill>
                  <a:schemeClr val="tx1"/>
                </a:solidFill>
              </a:rPr>
              <a:t>자료 내용 쿼리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3-2. </a:t>
            </a:r>
            <a:r>
              <a:rPr lang="ko-KR" altLang="en-US" sz="1100" dirty="0" smtClean="0">
                <a:solidFill>
                  <a:schemeClr val="tx1"/>
                </a:solidFill>
              </a:rPr>
              <a:t>쿼리 내용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DataList</a:t>
            </a:r>
            <a:r>
              <a:rPr lang="ko-KR" altLang="en-US" sz="1100" dirty="0" smtClean="0">
                <a:solidFill>
                  <a:schemeClr val="tx1"/>
                </a:solidFill>
              </a:rPr>
              <a:t>에 담기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보고서</a:t>
            </a:r>
            <a:r>
              <a:rPr lang="en-US" altLang="ko-KR" sz="1100" dirty="0" smtClean="0">
                <a:solidFill>
                  <a:schemeClr val="tx1"/>
                </a:solidFill>
              </a:rPr>
              <a:t>ID </a:t>
            </a:r>
            <a:r>
              <a:rPr lang="ko-KR" altLang="en-US" sz="1100" dirty="0" smtClean="0">
                <a:solidFill>
                  <a:schemeClr val="tx1"/>
                </a:solidFill>
              </a:rPr>
              <a:t>별 처리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   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구분자</a:t>
            </a:r>
            <a:r>
              <a:rPr lang="en-US" altLang="ko-KR" sz="1100" dirty="0" smtClean="0">
                <a:solidFill>
                  <a:schemeClr val="tx1"/>
                </a:solidFill>
              </a:rPr>
              <a:t>(Tab)</a:t>
            </a:r>
            <a:r>
              <a:rPr lang="ko-KR" altLang="en-US" sz="1100" dirty="0" smtClean="0">
                <a:solidFill>
                  <a:schemeClr val="tx1"/>
                </a:solidFill>
              </a:rPr>
              <a:t>로 나눠 처리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3-3. </a:t>
            </a:r>
            <a:r>
              <a:rPr lang="ko-KR" altLang="en-US" sz="1100" dirty="0" smtClean="0">
                <a:solidFill>
                  <a:schemeClr val="tx1"/>
                </a:solidFill>
              </a:rPr>
              <a:t>보고서 생성</a:t>
            </a:r>
            <a:r>
              <a:rPr lang="en-US" altLang="ko-KR" sz="1100" dirty="0" smtClean="0">
                <a:solidFill>
                  <a:schemeClr val="tx1"/>
                </a:solidFill>
              </a:rPr>
              <a:t>. (C.R)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      - PDF Export.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endParaRPr lang="en-US" altLang="ko-KR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/>
                </a:solidFill>
              </a:rPr>
              <a:t>처리 결과 반환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14387" y="2123868"/>
            <a:ext cx="2467070" cy="3349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작업순서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241" y="372847"/>
            <a:ext cx="115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한국투자증권 </a:t>
            </a:r>
            <a:r>
              <a:rPr lang="ko-KR" altLang="en-US" sz="2400" b="1" dirty="0" smtClean="0"/>
              <a:t>금융상품 보고서 처리 흐름도</a:t>
            </a:r>
            <a:endParaRPr lang="ko-KR" altLang="en-US" sz="24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133600" y="3667187"/>
            <a:ext cx="10059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969946" y="1460626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000.pas</a:t>
            </a:r>
            <a:endParaRPr lang="ko-KR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69946" y="1841932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101.pas</a:t>
            </a:r>
            <a:endParaRPr lang="ko-KR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69945" y="2226422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102.pas</a:t>
            </a:r>
            <a:endParaRPr lang="ko-KR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69944" y="3359619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5000"/>
                  </a:schemeClr>
                </a:solidFill>
              </a:rPr>
              <a:t>105.pas</a:t>
            </a:r>
            <a:endParaRPr lang="ko-KR" altLang="en-US" sz="1400" dirty="0" err="1" smtClean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69945" y="2608566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50000"/>
                  </a:schemeClr>
                </a:solidFill>
              </a:rPr>
              <a:t>103.pas</a:t>
            </a:r>
            <a:endParaRPr lang="ko-KR" altLang="en-US" sz="1400" dirty="0" err="1" smtClean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69944" y="2983631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25000"/>
                  </a:schemeClr>
                </a:solidFill>
              </a:rPr>
              <a:t>104.pas</a:t>
            </a:r>
            <a:endParaRPr lang="ko-KR" altLang="en-US" sz="1400" dirty="0" err="1" smtClean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25" name="꺾인 연결선 24"/>
          <p:cNvCxnSpPr>
            <a:stCxn id="45" idx="3"/>
            <a:endCxn id="72" idx="1"/>
          </p:cNvCxnSpPr>
          <p:nvPr/>
        </p:nvCxnSpPr>
        <p:spPr>
          <a:xfrm flipV="1">
            <a:off x="8835808" y="2562960"/>
            <a:ext cx="971132" cy="1132921"/>
          </a:xfrm>
          <a:prstGeom prst="bentConnector3">
            <a:avLst>
              <a:gd name="adj1" fmla="val 7746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815672" y="3433528"/>
            <a:ext cx="2020136" cy="5247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806940" y="3880788"/>
            <a:ext cx="1501140" cy="24353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69946" y="3996145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Z110000.rpt</a:t>
            </a:r>
            <a:endParaRPr lang="ko-KR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69946" y="4377451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Z110101.rpt</a:t>
            </a:r>
            <a:endParaRPr lang="ko-KR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969945" y="4761941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Z110102.rpt</a:t>
            </a:r>
            <a:endParaRPr lang="ko-KR" alt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969944" y="5895138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5000"/>
                  </a:schemeClr>
                </a:solidFill>
              </a:rPr>
              <a:t>Z110105.rpt</a:t>
            </a:r>
            <a:endParaRPr lang="ko-KR" altLang="en-US" sz="1400" dirty="0" err="1" smtClean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969945" y="5144085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50000"/>
                  </a:schemeClr>
                </a:solidFill>
              </a:rPr>
              <a:t>Z110103.rpt</a:t>
            </a:r>
            <a:endParaRPr lang="ko-KR" altLang="en-US" sz="1400" dirty="0" err="1" smtClean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969944" y="5519150"/>
            <a:ext cx="1156341" cy="299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alpha val="25000"/>
                  </a:schemeClr>
                </a:solidFill>
              </a:rPr>
              <a:t>Z110104.rpt</a:t>
            </a:r>
            <a:endParaRPr lang="ko-KR" altLang="en-US" sz="1400" dirty="0" err="1" smtClean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15672" y="4095811"/>
            <a:ext cx="2020136" cy="3583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80" idx="3"/>
            <a:endCxn id="73" idx="1"/>
          </p:cNvCxnSpPr>
          <p:nvPr/>
        </p:nvCxnSpPr>
        <p:spPr>
          <a:xfrm>
            <a:off x="8835808" y="4275002"/>
            <a:ext cx="971132" cy="823477"/>
          </a:xfrm>
          <a:prstGeom prst="bentConnector3">
            <a:avLst>
              <a:gd name="adj1" fmla="val 7589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52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WindowsForum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kjyou</dc:creator>
  <cp:lastModifiedBy>kjyou</cp:lastModifiedBy>
  <cp:revision>33</cp:revision>
  <cp:lastPrinted>2018-02-12T05:47:58Z</cp:lastPrinted>
  <dcterms:created xsi:type="dcterms:W3CDTF">2018-02-07T00:31:36Z</dcterms:created>
  <dcterms:modified xsi:type="dcterms:W3CDTF">2018-02-13T08:55:57Z</dcterms:modified>
</cp:coreProperties>
</file>