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76" r:id="rId3"/>
    <p:sldId id="277" r:id="rId4"/>
    <p:sldId id="264" r:id="rId5"/>
    <p:sldId id="262" r:id="rId6"/>
    <p:sldId id="259" r:id="rId7"/>
    <p:sldId id="274" r:id="rId8"/>
    <p:sldId id="275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56" autoAdjust="0"/>
  </p:normalViewPr>
  <p:slideViewPr>
    <p:cSldViewPr snapToGrid="0" showGuides="1">
      <p:cViewPr>
        <p:scale>
          <a:sx n="100" d="100"/>
          <a:sy n="100" d="100"/>
        </p:scale>
        <p:origin x="159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D9271-A64D-4DD9-91E3-5F43DD144446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F511-BE90-4B4E-8E3D-AB1F20B8D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8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9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8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F511-BE90-4B4E-8E3D-AB1F20B8DB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5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8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9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7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7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2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0858-B301-4F10-8921-95ED4E4314A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송신 </a:t>
            </a:r>
            <a:r>
              <a:rPr lang="en-US" altLang="ko-KR" b="1" dirty="0" smtClean="0"/>
              <a:t>Manager </a:t>
            </a:r>
            <a:r>
              <a:rPr lang="ko-KR" altLang="en-US" b="1" dirty="0" smtClean="0"/>
              <a:t>화면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51" y="709434"/>
            <a:ext cx="6868097" cy="587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검색 조건에 따른 전송 대상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02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검색 조건에 따른 전송 대상</a:t>
            </a:r>
            <a:r>
              <a:rPr lang="en-US" altLang="ko-KR" b="1" dirty="0" smtClean="0"/>
              <a:t>(3)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59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검색 조건에 따른 당일 송신 확인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3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검색 조건에 따른 당일 송신 확인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77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전송 대상 그리드의 우 클릭 메뉴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002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 </a:t>
            </a:r>
            <a:r>
              <a:rPr lang="ko-KR" altLang="en-US" b="1" dirty="0" smtClean="0"/>
              <a:t>전송 대상 그리드의 우 클릭 메뉴 상세 설명</a:t>
            </a:r>
            <a:r>
              <a:rPr lang="en-US" altLang="ko-KR" b="1" dirty="0" smtClean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8094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8. </a:t>
            </a:r>
            <a:r>
              <a:rPr lang="ko-KR" altLang="en-US" b="1" dirty="0" smtClean="0"/>
              <a:t>당일송신확인 그리드의 우 클릭 메뉴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686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ko-KR" altLang="en-US" b="1" dirty="0" smtClean="0"/>
              <a:t>당일송신확인 그리드의 우 클릭 메뉴 상세 설명</a:t>
            </a:r>
            <a:r>
              <a:rPr lang="en-US" altLang="ko-KR" b="1" dirty="0" smtClean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9599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른쪽 화살표 20"/>
          <p:cNvSpPr/>
          <p:nvPr/>
        </p:nvSpPr>
        <p:spPr>
          <a:xfrm rot="5400000">
            <a:off x="2886074" y="3321342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검색 조건에 따른 전송 대상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1271587"/>
            <a:ext cx="5495924" cy="1893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6" y="1250951"/>
            <a:ext cx="5464175" cy="191426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911851" y="2112553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238" y="2364740"/>
            <a:ext cx="1028700" cy="594360"/>
          </a:xfrm>
          <a:prstGeom prst="rect">
            <a:avLst/>
          </a:prstGeom>
          <a:effectLst>
            <a:outerShdw blurRad="127000" dist="127000" dir="2400000" algn="t" rotWithShape="0">
              <a:prstClr val="black">
                <a:alpha val="7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4" y="3689161"/>
            <a:ext cx="5495926" cy="19373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675" y="3335749"/>
            <a:ext cx="748665" cy="120015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22" name="오른쪽 화살표 21"/>
          <p:cNvSpPr/>
          <p:nvPr/>
        </p:nvSpPr>
        <p:spPr>
          <a:xfrm rot="2130053">
            <a:off x="5873328" y="3321340"/>
            <a:ext cx="467567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926" y="3689161"/>
            <a:ext cx="5464175" cy="1937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9226" y="3367179"/>
            <a:ext cx="1205865" cy="868680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5942630" y="2023984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28798" y="3192038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2630" y="3222401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60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송신 </a:t>
            </a:r>
            <a:r>
              <a:rPr lang="en-US" altLang="ko-KR" b="1" dirty="0" smtClean="0"/>
              <a:t>Manager </a:t>
            </a:r>
            <a:r>
              <a:rPr lang="ko-KR" altLang="en-US" b="1" dirty="0" smtClean="0"/>
              <a:t>화면 구성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51" y="709434"/>
            <a:ext cx="6868097" cy="587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송신 </a:t>
            </a:r>
            <a:r>
              <a:rPr lang="en-US" altLang="ko-KR" b="1" dirty="0" smtClean="0"/>
              <a:t>Manager </a:t>
            </a:r>
            <a:r>
              <a:rPr lang="ko-KR" altLang="en-US" b="1" dirty="0" smtClean="0"/>
              <a:t>화면 구성 상세 설명</a:t>
            </a:r>
            <a:r>
              <a:rPr lang="en-US" altLang="ko-KR" b="1" dirty="0" smtClean="0"/>
              <a:t>(1)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51" y="709434"/>
            <a:ext cx="6868097" cy="587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송신 </a:t>
            </a:r>
            <a:r>
              <a:rPr lang="en-US" altLang="ko-KR" b="1" dirty="0"/>
              <a:t>Manager </a:t>
            </a:r>
            <a:endParaRPr lang="ko-KR" altLang="en-US" b="1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770801"/>
            <a:ext cx="6836269" cy="5818600"/>
          </a:xfrm>
          <a:prstGeom prst="rect">
            <a:avLst/>
          </a:prstGeom>
        </p:spPr>
      </p:pic>
      <p:sp>
        <p:nvSpPr>
          <p:cNvPr id="41" name="TextBox 19"/>
          <p:cNvSpPr txBox="1"/>
          <p:nvPr/>
        </p:nvSpPr>
        <p:spPr>
          <a:xfrm>
            <a:off x="7524000" y="809574"/>
            <a:ext cx="4334400" cy="29823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Import</a:t>
            </a:r>
            <a:r>
              <a:rPr lang="en-US" altLang="ko-KR" sz="1100" b="1" baseline="0" dirty="0"/>
              <a:t> </a:t>
            </a:r>
            <a:r>
              <a:rPr lang="ko-KR" altLang="en-US" sz="1100" baseline="0" dirty="0"/>
              <a:t>버튼 클릭 </a:t>
            </a:r>
            <a:r>
              <a:rPr lang="ko-KR" altLang="en-US" sz="1100" baseline="0" dirty="0" smtClean="0"/>
              <a:t>시</a:t>
            </a:r>
            <a:r>
              <a:rPr lang="en-US" altLang="ko-KR" sz="1100" baseline="0" dirty="0" smtClean="0"/>
              <a:t> </a:t>
            </a:r>
            <a:r>
              <a:rPr lang="en-US" altLang="ko-KR" sz="1100" baseline="0" dirty="0"/>
              <a:t>WINK</a:t>
            </a:r>
            <a:r>
              <a:rPr lang="ko-KR" altLang="en-US" sz="1100" baseline="0" dirty="0"/>
              <a:t>에서 데이터 가져옴 </a:t>
            </a:r>
            <a:r>
              <a:rPr lang="en-US" altLang="ko-KR" sz="1100" baseline="0" dirty="0"/>
              <a:t>+ </a:t>
            </a:r>
            <a:r>
              <a:rPr lang="ko-KR" altLang="en-US" sz="1100" baseline="0" dirty="0"/>
              <a:t>갱신 이벤트</a:t>
            </a:r>
            <a:endParaRPr lang="en-US" altLang="ko-KR" sz="1100" baseline="0" dirty="0"/>
          </a:p>
        </p:txBody>
      </p:sp>
      <p:sp>
        <p:nvSpPr>
          <p:cNvPr id="42" name="직사각형 41"/>
          <p:cNvSpPr/>
          <p:nvPr/>
        </p:nvSpPr>
        <p:spPr>
          <a:xfrm>
            <a:off x="5132919" y="938855"/>
            <a:ext cx="483656" cy="1342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3" name="직사각형 42"/>
          <p:cNvSpPr/>
          <p:nvPr/>
        </p:nvSpPr>
        <p:spPr>
          <a:xfrm>
            <a:off x="5616575" y="937419"/>
            <a:ext cx="396875" cy="136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50" name="꺾인 연결선 49"/>
          <p:cNvCxnSpPr>
            <a:stCxn id="42" idx="2"/>
            <a:endCxn id="41" idx="1"/>
          </p:cNvCxnSpPr>
          <p:nvPr/>
        </p:nvCxnSpPr>
        <p:spPr>
          <a:xfrm rot="5400000" flipH="1" flipV="1">
            <a:off x="6392143" y="-58706"/>
            <a:ext cx="114460" cy="2149253"/>
          </a:xfrm>
          <a:prstGeom prst="bentConnector4">
            <a:avLst>
              <a:gd name="adj1" fmla="val -199720"/>
              <a:gd name="adj2" fmla="val 55626"/>
            </a:avLst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7524000" y="1191755"/>
            <a:ext cx="4334400" cy="45087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갱신 </a:t>
            </a:r>
            <a:r>
              <a:rPr lang="ko-KR" altLang="en-US" dirty="0"/>
              <a:t>버튼 클릭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</a:t>
            </a:r>
            <a:r>
              <a:rPr lang="en-US" altLang="ko-KR" dirty="0" err="1"/>
              <a:t>SettleNet</a:t>
            </a:r>
            <a:r>
              <a:rPr lang="ko-KR" altLang="en-US" dirty="0"/>
              <a:t>에 저장된 데이터만 </a:t>
            </a:r>
            <a:r>
              <a:rPr lang="ko-KR" altLang="en-US" dirty="0" smtClean="0"/>
              <a:t>다시 </a:t>
            </a:r>
            <a:r>
              <a:rPr lang="ko-KR" altLang="en-US" dirty="0"/>
              <a:t>한번 </a:t>
            </a:r>
            <a:endParaRPr lang="en-US" altLang="ko-KR" dirty="0" smtClean="0"/>
          </a:p>
          <a:p>
            <a:r>
              <a:rPr lang="ko-KR" altLang="en-US" dirty="0" err="1" smtClean="0"/>
              <a:t>새로고침</a:t>
            </a:r>
            <a:endParaRPr lang="en-US" altLang="ko-KR" dirty="0"/>
          </a:p>
        </p:txBody>
      </p:sp>
      <p:cxnSp>
        <p:nvCxnSpPr>
          <p:cNvPr id="54" name="꺾인 연결선 53"/>
          <p:cNvCxnSpPr>
            <a:stCxn id="43" idx="2"/>
            <a:endCxn id="52" idx="1"/>
          </p:cNvCxnSpPr>
          <p:nvPr/>
        </p:nvCxnSpPr>
        <p:spPr>
          <a:xfrm rot="16200000" flipH="1">
            <a:off x="6497881" y="391075"/>
            <a:ext cx="343251" cy="1708987"/>
          </a:xfrm>
          <a:prstGeom prst="bentConnector2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9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76"/>
          <p:cNvSpPr txBox="1"/>
          <p:nvPr/>
        </p:nvSpPr>
        <p:spPr>
          <a:xfrm>
            <a:off x="7542000" y="4409936"/>
            <a:ext cx="4334400" cy="76032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전체</a:t>
            </a:r>
            <a:r>
              <a:rPr lang="en-US" altLang="ko-KR" b="1" dirty="0" smtClean="0"/>
              <a:t>’ </a:t>
            </a:r>
            <a:r>
              <a:rPr lang="en-US" altLang="ko-KR" dirty="0" smtClean="0"/>
              <a:t>– FAX / E-mail</a:t>
            </a:r>
            <a:r>
              <a:rPr lang="ko-KR" altLang="en-US" dirty="0" smtClean="0"/>
              <a:t> 대상 모두 표시한다</a:t>
            </a:r>
            <a:r>
              <a:rPr lang="en-US" altLang="ko-KR" dirty="0" smtClean="0"/>
              <a:t>.</a:t>
            </a:r>
          </a:p>
          <a:p>
            <a:r>
              <a:rPr lang="en-US" altLang="ko-KR" sz="1100" b="1" baseline="0" dirty="0" smtClean="0"/>
              <a:t>‘</a:t>
            </a:r>
            <a:r>
              <a:rPr lang="en-US" altLang="ko-KR" b="1" dirty="0" smtClean="0"/>
              <a:t>FAX</a:t>
            </a:r>
            <a:r>
              <a:rPr lang="en-US" altLang="ko-KR" sz="1100" b="1" baseline="0" dirty="0" smtClean="0"/>
              <a:t>’ </a:t>
            </a:r>
            <a:r>
              <a:rPr lang="en-US" altLang="ko-KR" sz="1100" baseline="0" dirty="0" smtClean="0"/>
              <a:t>– FAX</a:t>
            </a:r>
            <a:r>
              <a:rPr lang="ko-KR" altLang="en-US" sz="1100" dirty="0" smtClean="0"/>
              <a:t> 대상만 표시한다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b="1" dirty="0" smtClean="0"/>
              <a:t>‘E-mail’ </a:t>
            </a:r>
            <a:r>
              <a:rPr lang="en-US" altLang="ko-KR" dirty="0"/>
              <a:t>– </a:t>
            </a:r>
            <a:r>
              <a:rPr lang="en-US" altLang="ko-KR" dirty="0" smtClean="0"/>
              <a:t>FAX</a:t>
            </a:r>
            <a:r>
              <a:rPr lang="ko-KR" altLang="en-US" dirty="0" smtClean="0"/>
              <a:t> </a:t>
            </a:r>
            <a:r>
              <a:rPr lang="ko-KR" altLang="en-US" dirty="0"/>
              <a:t>대상만 </a:t>
            </a:r>
            <a:r>
              <a:rPr lang="ko-KR" altLang="en-US" dirty="0" smtClean="0"/>
              <a:t>표시한다</a:t>
            </a:r>
            <a:r>
              <a:rPr lang="en-US" altLang="ko-KR" dirty="0" smtClean="0"/>
              <a:t>.</a:t>
            </a:r>
          </a:p>
          <a:p>
            <a:r>
              <a:rPr lang="en-US" altLang="ko-KR" sz="1100" b="1" baseline="0" dirty="0" smtClean="0"/>
              <a:t>(</a:t>
            </a:r>
            <a:r>
              <a:rPr lang="ko-KR" altLang="en-US" sz="1100" b="1" baseline="0" dirty="0" err="1" smtClean="0"/>
              <a:t>전송대상만</a:t>
            </a:r>
            <a:r>
              <a:rPr lang="en-US" altLang="ko-KR" sz="1100" b="1" baseline="0" dirty="0" smtClean="0"/>
              <a:t>) ‘</a:t>
            </a:r>
            <a:r>
              <a:rPr lang="ko-KR" altLang="en-US" sz="1100" b="1" baseline="0" dirty="0" err="1" smtClean="0"/>
              <a:t>미전송</a:t>
            </a:r>
            <a:r>
              <a:rPr lang="en-US" altLang="ko-KR" sz="1100" b="1" baseline="0" dirty="0" smtClean="0"/>
              <a:t>’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수신처가 등록되지 않은 대상만 표시한다</a:t>
            </a:r>
            <a:r>
              <a:rPr lang="en-US" altLang="ko-KR" dirty="0" smtClean="0"/>
              <a:t>.</a:t>
            </a:r>
            <a:endParaRPr lang="en-US" altLang="ko-KR" sz="1100" baseline="0" dirty="0"/>
          </a:p>
        </p:txBody>
      </p:sp>
      <p:sp>
        <p:nvSpPr>
          <p:cNvPr id="149" name="TextBox 76"/>
          <p:cNvSpPr txBox="1"/>
          <p:nvPr/>
        </p:nvSpPr>
        <p:spPr>
          <a:xfrm>
            <a:off x="7542000" y="3689746"/>
            <a:ext cx="4334400" cy="45605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미전송</a:t>
            </a:r>
            <a:r>
              <a:rPr lang="ko-KR" altLang="en-US" sz="1100" b="0" baseline="0" dirty="0" smtClean="0"/>
              <a:t> </a:t>
            </a:r>
            <a:r>
              <a:rPr lang="ko-KR" altLang="en-US" sz="1100" b="0" baseline="0" dirty="0"/>
              <a:t>체크 시 </a:t>
            </a:r>
            <a:r>
              <a:rPr lang="ko-KR" altLang="en-US" sz="1100" b="0" baseline="0" dirty="0" err="1"/>
              <a:t>전송대상</a:t>
            </a:r>
            <a:r>
              <a:rPr lang="ko-KR" altLang="en-US" sz="1100" b="0" baseline="0" dirty="0"/>
              <a:t> 그리드에 전송되지 않은 대상만 </a:t>
            </a:r>
            <a:endParaRPr lang="en-US" altLang="ko-KR" sz="1100" b="0" baseline="0" dirty="0" smtClean="0"/>
          </a:p>
          <a:p>
            <a:r>
              <a:rPr lang="ko-KR" altLang="en-US" sz="1100" b="0" baseline="0" dirty="0" smtClean="0"/>
              <a:t>표시한다</a:t>
            </a:r>
            <a:r>
              <a:rPr lang="en-US" altLang="ko-KR" sz="1100" b="0" baseline="0" dirty="0"/>
              <a:t>.</a:t>
            </a:r>
            <a:endParaRPr lang="en-US" altLang="ko-KR" sz="1100" b="1" baseline="0" dirty="0"/>
          </a:p>
        </p:txBody>
      </p:sp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송신 </a:t>
            </a:r>
            <a:r>
              <a:rPr lang="en-US" altLang="ko-KR" b="1" dirty="0"/>
              <a:t>Manager </a:t>
            </a:r>
            <a:r>
              <a:rPr lang="ko-KR" altLang="en-US" b="1" dirty="0"/>
              <a:t>검색 조건 설명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770801"/>
            <a:ext cx="6836269" cy="5818600"/>
          </a:xfrm>
          <a:prstGeom prst="rect">
            <a:avLst/>
          </a:prstGeom>
        </p:spPr>
      </p:pic>
      <p:sp>
        <p:nvSpPr>
          <p:cNvPr id="33" name="TextBox 76"/>
          <p:cNvSpPr txBox="1"/>
          <p:nvPr/>
        </p:nvSpPr>
        <p:spPr>
          <a:xfrm>
            <a:off x="7542000" y="5441916"/>
            <a:ext cx="4334400" cy="61544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baseline="0" dirty="0" smtClean="0"/>
              <a:t>‘</a:t>
            </a:r>
            <a:r>
              <a:rPr lang="ko-KR" altLang="en-US" sz="1100" b="1" baseline="0" dirty="0" smtClean="0"/>
              <a:t>진행중</a:t>
            </a:r>
            <a:r>
              <a:rPr lang="en-US" altLang="ko-KR" sz="1100" b="1" baseline="0" dirty="0" smtClean="0"/>
              <a:t>’</a:t>
            </a:r>
            <a:r>
              <a:rPr lang="en-US" altLang="ko-KR" sz="1100" b="1" dirty="0" smtClean="0"/>
              <a:t> </a:t>
            </a:r>
            <a:r>
              <a:rPr lang="en-US" altLang="ko-KR" sz="1100" dirty="0" smtClean="0"/>
              <a:t>– </a:t>
            </a:r>
            <a:r>
              <a:rPr lang="ko-KR" altLang="en-US" dirty="0" smtClean="0"/>
              <a:t>전송 진행중인 대상만 표시한다</a:t>
            </a:r>
            <a:r>
              <a:rPr lang="en-US" altLang="ko-KR" dirty="0" smtClean="0"/>
              <a:t>.</a:t>
            </a:r>
            <a:endParaRPr lang="en-US" altLang="ko-KR" sz="1100" dirty="0" smtClean="0"/>
          </a:p>
          <a:p>
            <a:r>
              <a:rPr lang="en-US" altLang="ko-KR" b="1" baseline="0" dirty="0" smtClean="0"/>
              <a:t>‘</a:t>
            </a:r>
            <a:r>
              <a:rPr lang="ko-KR" altLang="en-US" b="1" dirty="0" smtClean="0"/>
              <a:t>오류</a:t>
            </a:r>
            <a:r>
              <a:rPr lang="en-US" altLang="ko-KR" b="1" baseline="0" dirty="0" smtClean="0"/>
              <a:t>’ </a:t>
            </a:r>
            <a:r>
              <a:rPr lang="en-US" altLang="ko-KR" baseline="0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전송 진행 중 오류가 난 대상만 표시한다</a:t>
            </a:r>
            <a:r>
              <a:rPr lang="en-US" altLang="ko-KR" dirty="0" smtClean="0"/>
              <a:t>.</a:t>
            </a:r>
            <a:endParaRPr lang="en-US" altLang="ko-KR" b="1" baseline="0" dirty="0" smtClean="0"/>
          </a:p>
          <a:p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전체</a:t>
            </a:r>
            <a:r>
              <a:rPr lang="en-US" altLang="ko-KR" sz="1100" b="1" dirty="0" smtClean="0"/>
              <a:t>’ </a:t>
            </a:r>
            <a:r>
              <a:rPr lang="en-US" altLang="ko-KR" sz="1100" dirty="0" smtClean="0"/>
              <a:t>– </a:t>
            </a:r>
            <a:r>
              <a:rPr lang="ko-KR" altLang="en-US" dirty="0" smtClean="0"/>
              <a:t>전송 진행 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진행중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/>
              <a:t> </a:t>
            </a:r>
            <a:r>
              <a:rPr lang="ko-KR" altLang="en-US" dirty="0" smtClean="0"/>
              <a:t>대상을 모두 표시한다</a:t>
            </a:r>
            <a:r>
              <a:rPr lang="en-US" altLang="ko-KR" dirty="0" smtClean="0"/>
              <a:t>.</a:t>
            </a:r>
            <a:endParaRPr lang="en-US" altLang="ko-KR" sz="1100" b="1" baseline="0" dirty="0"/>
          </a:p>
        </p:txBody>
      </p:sp>
      <p:sp>
        <p:nvSpPr>
          <p:cNvPr id="35" name="TextBox 67"/>
          <p:cNvSpPr txBox="1"/>
          <p:nvPr/>
        </p:nvSpPr>
        <p:spPr>
          <a:xfrm>
            <a:off x="7542000" y="2787718"/>
            <a:ext cx="4334400" cy="405664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smtClean="0"/>
              <a:t>계좌번호 </a:t>
            </a:r>
            <a:r>
              <a:rPr lang="ko-KR" altLang="en-US" sz="1100" b="0" baseline="0" dirty="0" smtClean="0"/>
              <a:t>콤보박스</a:t>
            </a:r>
            <a:r>
              <a:rPr lang="ko-KR" altLang="en-US" dirty="0" smtClean="0"/>
              <a:t>에서 선택한 </a:t>
            </a:r>
            <a:r>
              <a:rPr lang="ko-KR" altLang="en-US" sz="1100" b="0" baseline="0" dirty="0" smtClean="0"/>
              <a:t>계좌번호에 </a:t>
            </a:r>
            <a:r>
              <a:rPr lang="ko-KR" altLang="en-US" dirty="0" smtClean="0"/>
              <a:t>해당하는 전송 대상만 표시한다</a:t>
            </a:r>
            <a:r>
              <a:rPr lang="en-US" altLang="ko-KR" dirty="0" smtClean="0"/>
              <a:t>.</a:t>
            </a:r>
            <a:endParaRPr lang="en-US" altLang="ko-KR" sz="1100" b="1" baseline="0" dirty="0"/>
          </a:p>
        </p:txBody>
      </p:sp>
      <p:sp>
        <p:nvSpPr>
          <p:cNvPr id="37" name="TextBox 55"/>
          <p:cNvSpPr txBox="1"/>
          <p:nvPr/>
        </p:nvSpPr>
        <p:spPr>
          <a:xfrm>
            <a:off x="7542000" y="2123149"/>
            <a:ext cx="4334400" cy="418703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WINK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Settlenet</a:t>
            </a:r>
            <a:r>
              <a:rPr lang="ko-KR" altLang="en-US" dirty="0" smtClean="0"/>
              <a:t>으로 생성한 매매 데이터 중 </a:t>
            </a:r>
            <a:r>
              <a:rPr lang="ko-KR" altLang="en-US" b="1" dirty="0" err="1" smtClean="0"/>
              <a:t>생성시간</a:t>
            </a:r>
            <a:r>
              <a:rPr lang="ko-KR" altLang="en-US" dirty="0" smtClean="0"/>
              <a:t> 필드에 작성한 시간 이후에 전송 대상만 표시한다</a:t>
            </a:r>
            <a:r>
              <a:rPr lang="en-US" altLang="ko-KR" dirty="0" smtClean="0"/>
              <a:t>.</a:t>
            </a:r>
            <a:endParaRPr lang="en-US" altLang="ko-KR" sz="1100" baseline="0" dirty="0"/>
          </a:p>
        </p:txBody>
      </p:sp>
      <p:sp>
        <p:nvSpPr>
          <p:cNvPr id="38" name="TextBox 42"/>
          <p:cNvSpPr txBox="1"/>
          <p:nvPr/>
        </p:nvSpPr>
        <p:spPr>
          <a:xfrm>
            <a:off x="7545191" y="1447667"/>
            <a:ext cx="4334400" cy="460609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/>
              <a:t>사번</a:t>
            </a:r>
            <a:r>
              <a:rPr lang="ko-KR" altLang="en-US" sz="1100" b="0" baseline="0" dirty="0"/>
              <a:t> </a:t>
            </a:r>
            <a:r>
              <a:rPr lang="ko-KR" altLang="en-US" sz="1100" b="0" baseline="0" dirty="0" err="1"/>
              <a:t>콤보박스</a:t>
            </a:r>
            <a:r>
              <a:rPr lang="ko-KR" altLang="en-US" sz="1100" b="0" baseline="0" dirty="0"/>
              <a:t> 선택 시 </a:t>
            </a:r>
            <a:r>
              <a:rPr lang="en-US" altLang="ko-KR" sz="1100" b="0" baseline="0" dirty="0" smtClean="0"/>
              <a:t>Import </a:t>
            </a:r>
            <a:r>
              <a:rPr lang="ko-KR" altLang="en-US" sz="1100" b="0" baseline="0" dirty="0" smtClean="0"/>
              <a:t>작업을 진행한 </a:t>
            </a:r>
            <a:r>
              <a:rPr lang="en-US" altLang="ko-KR" sz="1100" b="0" baseline="0" dirty="0" err="1" smtClean="0"/>
              <a:t>SettleNet</a:t>
            </a:r>
            <a:r>
              <a:rPr lang="en-US" altLang="ko-KR" sz="1100" b="0" baseline="0" dirty="0" smtClean="0"/>
              <a:t> </a:t>
            </a:r>
            <a:r>
              <a:rPr lang="ko-KR" altLang="en-US" sz="1100" b="0" baseline="0" dirty="0" smtClean="0"/>
              <a:t>사용자 전송 대상만</a:t>
            </a:r>
            <a:r>
              <a:rPr lang="en-US" altLang="ko-KR" dirty="0"/>
              <a:t> </a:t>
            </a:r>
            <a:r>
              <a:rPr lang="ko-KR" altLang="en-US" sz="1100" b="0" baseline="0" dirty="0" smtClean="0"/>
              <a:t>표시한다</a:t>
            </a:r>
            <a:r>
              <a:rPr lang="en-US" altLang="ko-KR" sz="1100" b="0" baseline="0" dirty="0" smtClean="0"/>
              <a:t>.</a:t>
            </a:r>
            <a:endParaRPr lang="en-US" altLang="ko-KR" sz="1100" b="1" baseline="0" dirty="0"/>
          </a:p>
        </p:txBody>
      </p:sp>
      <p:sp>
        <p:nvSpPr>
          <p:cNvPr id="44" name="직사각형 43"/>
          <p:cNvSpPr/>
          <p:nvPr/>
        </p:nvSpPr>
        <p:spPr>
          <a:xfrm>
            <a:off x="1346941" y="1121499"/>
            <a:ext cx="1117761" cy="1503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5" name="직사각형 44"/>
          <p:cNvSpPr/>
          <p:nvPr/>
        </p:nvSpPr>
        <p:spPr>
          <a:xfrm>
            <a:off x="2629416" y="1121501"/>
            <a:ext cx="861085" cy="150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6" name="직사각형 45"/>
          <p:cNvSpPr/>
          <p:nvPr/>
        </p:nvSpPr>
        <p:spPr>
          <a:xfrm>
            <a:off x="3630782" y="1121377"/>
            <a:ext cx="1266132" cy="1537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7" name="직사각형 46"/>
          <p:cNvSpPr/>
          <p:nvPr/>
        </p:nvSpPr>
        <p:spPr>
          <a:xfrm>
            <a:off x="888010" y="1321806"/>
            <a:ext cx="674383" cy="151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8" name="직사각형 47"/>
          <p:cNvSpPr/>
          <p:nvPr/>
        </p:nvSpPr>
        <p:spPr>
          <a:xfrm>
            <a:off x="2070733" y="1328931"/>
            <a:ext cx="1459106" cy="15120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9" name="직사각형 48"/>
          <p:cNvSpPr/>
          <p:nvPr/>
        </p:nvSpPr>
        <p:spPr>
          <a:xfrm>
            <a:off x="2124771" y="5652371"/>
            <a:ext cx="1009290" cy="12898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55" name="꺾인 연결선 54"/>
          <p:cNvCxnSpPr>
            <a:stCxn id="44" idx="2"/>
            <a:endCxn id="38" idx="1"/>
          </p:cNvCxnSpPr>
          <p:nvPr/>
        </p:nvCxnSpPr>
        <p:spPr>
          <a:xfrm rot="16200000" flipH="1">
            <a:off x="4522422" y="-1344797"/>
            <a:ext cx="406168" cy="5639369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5" idx="2"/>
            <a:endCxn id="37" idx="1"/>
          </p:cNvCxnSpPr>
          <p:nvPr/>
        </p:nvCxnSpPr>
        <p:spPr>
          <a:xfrm rot="16200000" flipH="1">
            <a:off x="4770631" y="-438868"/>
            <a:ext cx="1060696" cy="4482041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5" idx="2"/>
          </p:cNvCxnSpPr>
          <p:nvPr/>
        </p:nvCxnSpPr>
        <p:spPr>
          <a:xfrm>
            <a:off x="3059959" y="1271805"/>
            <a:ext cx="741" cy="3788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6" idx="2"/>
            <a:endCxn id="35" idx="1"/>
          </p:cNvCxnSpPr>
          <p:nvPr/>
        </p:nvCxnSpPr>
        <p:spPr>
          <a:xfrm rot="16200000" flipH="1">
            <a:off x="5045228" y="493778"/>
            <a:ext cx="1715392" cy="3278152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8" idx="2"/>
          </p:cNvCxnSpPr>
          <p:nvPr/>
        </p:nvCxnSpPr>
        <p:spPr>
          <a:xfrm flipH="1">
            <a:off x="2795588" y="1480131"/>
            <a:ext cx="4698" cy="417771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47" idx="2"/>
            <a:endCxn id="149" idx="1"/>
          </p:cNvCxnSpPr>
          <p:nvPr/>
        </p:nvCxnSpPr>
        <p:spPr>
          <a:xfrm rot="16200000" flipH="1">
            <a:off x="3161217" y="-463009"/>
            <a:ext cx="2444769" cy="6316798"/>
          </a:xfrm>
          <a:prstGeom prst="bentConnector2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3827473" y="5653331"/>
            <a:ext cx="1009290" cy="12898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153" name="직선 연결선 152"/>
          <p:cNvCxnSpPr>
            <a:endCxn id="64" idx="1"/>
          </p:cNvCxnSpPr>
          <p:nvPr/>
        </p:nvCxnSpPr>
        <p:spPr>
          <a:xfrm>
            <a:off x="2795588" y="4790099"/>
            <a:ext cx="4746412" cy="0"/>
          </a:xfrm>
          <a:prstGeom prst="line">
            <a:avLst/>
          </a:prstGeom>
          <a:ln w="127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142" idx="0"/>
            <a:endCxn id="33" idx="1"/>
          </p:cNvCxnSpPr>
          <p:nvPr/>
        </p:nvCxnSpPr>
        <p:spPr>
          <a:xfrm rot="16200000" flipH="1">
            <a:off x="5888904" y="4096544"/>
            <a:ext cx="96309" cy="3209882"/>
          </a:xfrm>
          <a:prstGeom prst="bentConnector4">
            <a:avLst>
              <a:gd name="adj1" fmla="val -197801"/>
              <a:gd name="adj2" fmla="val 54448"/>
            </a:avLst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76"/>
          <p:cNvSpPr txBox="1"/>
          <p:nvPr/>
        </p:nvSpPr>
        <p:spPr>
          <a:xfrm>
            <a:off x="7542000" y="6333375"/>
            <a:ext cx="4334400" cy="25602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전회차보기</a:t>
            </a:r>
            <a:r>
              <a:rPr lang="ko-KR" altLang="en-US" sz="1100" b="0" baseline="0" dirty="0" smtClean="0"/>
              <a:t> 체크 시 </a:t>
            </a:r>
            <a:r>
              <a:rPr lang="ko-KR" altLang="en-US" sz="1100" b="0" baseline="0" dirty="0" err="1" smtClean="0"/>
              <a:t>당일송신을</a:t>
            </a:r>
            <a:r>
              <a:rPr lang="ko-KR" altLang="en-US" sz="1100" b="0" baseline="0" dirty="0" smtClean="0"/>
              <a:t> </a:t>
            </a:r>
            <a:r>
              <a:rPr lang="ko-KR" altLang="en-US" dirty="0" smtClean="0"/>
              <a:t>시도한 모든 대상을 표시한다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sz="1100" b="1" baseline="0" dirty="0"/>
          </a:p>
        </p:txBody>
      </p:sp>
      <p:sp>
        <p:nvSpPr>
          <p:cNvPr id="171" name="직사각형 170"/>
          <p:cNvSpPr/>
          <p:nvPr/>
        </p:nvSpPr>
        <p:spPr>
          <a:xfrm>
            <a:off x="4849030" y="5652371"/>
            <a:ext cx="509973" cy="12898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199" name="꺾인 연결선 198"/>
          <p:cNvCxnSpPr>
            <a:stCxn id="171" idx="2"/>
            <a:endCxn id="160" idx="1"/>
          </p:cNvCxnSpPr>
          <p:nvPr/>
        </p:nvCxnSpPr>
        <p:spPr>
          <a:xfrm rot="16200000" flipH="1">
            <a:off x="5982992" y="4902379"/>
            <a:ext cx="680033" cy="2437983"/>
          </a:xfrm>
          <a:prstGeom prst="bentConnector2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42"/>
          <p:cNvSpPr txBox="1"/>
          <p:nvPr/>
        </p:nvSpPr>
        <p:spPr>
          <a:xfrm>
            <a:off x="7542000" y="772185"/>
            <a:ext cx="4334400" cy="460609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WINK</a:t>
            </a:r>
            <a:r>
              <a:rPr lang="ko-KR" altLang="en-US" dirty="0"/>
              <a:t>에서 </a:t>
            </a:r>
            <a:r>
              <a:rPr lang="en-US" altLang="ko-KR" dirty="0" err="1"/>
              <a:t>Settlenet</a:t>
            </a:r>
            <a:r>
              <a:rPr lang="ko-KR" altLang="en-US" dirty="0"/>
              <a:t>으로 생성한 매매 데이터 중 </a:t>
            </a:r>
            <a:r>
              <a:rPr lang="ko-KR" altLang="en-US" b="1" dirty="0" smtClean="0"/>
              <a:t>일자</a:t>
            </a:r>
            <a:r>
              <a:rPr lang="ko-KR" altLang="en-US" dirty="0" smtClean="0"/>
              <a:t> </a:t>
            </a:r>
            <a:r>
              <a:rPr lang="ko-KR" altLang="en-US" dirty="0"/>
              <a:t>필드에 작성한 </a:t>
            </a:r>
            <a:r>
              <a:rPr lang="ko-KR" altLang="en-US" dirty="0" smtClean="0"/>
              <a:t>날짜의 생성한 데이터만 표시한다</a:t>
            </a:r>
            <a:r>
              <a:rPr lang="en-US" altLang="ko-KR" dirty="0" smtClean="0"/>
              <a:t>.</a:t>
            </a:r>
            <a:endParaRPr lang="en-US" altLang="ko-KR" sz="800" dirty="0"/>
          </a:p>
        </p:txBody>
      </p:sp>
      <p:cxnSp>
        <p:nvCxnSpPr>
          <p:cNvPr id="223" name="꺾인 연결선 222"/>
          <p:cNvCxnSpPr>
            <a:stCxn id="225" idx="0"/>
            <a:endCxn id="219" idx="1"/>
          </p:cNvCxnSpPr>
          <p:nvPr/>
        </p:nvCxnSpPr>
        <p:spPr>
          <a:xfrm rot="5400000" flipH="1" flipV="1">
            <a:off x="4126673" y="-2294023"/>
            <a:ext cx="118813" cy="6711841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/>
          <p:cNvSpPr/>
          <p:nvPr/>
        </p:nvSpPr>
        <p:spPr>
          <a:xfrm>
            <a:off x="496679" y="1121303"/>
            <a:ext cx="666960" cy="1503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648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Import / </a:t>
            </a:r>
            <a:r>
              <a:rPr lang="ko-KR" altLang="en-US" b="1" dirty="0" smtClean="0"/>
              <a:t>갱신 버튼의 역할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33376" y="696244"/>
            <a:ext cx="5580053" cy="5901406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69047" y="696244"/>
            <a:ext cx="5580053" cy="5901406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검색 조건에 따른 전송 </a:t>
            </a:r>
            <a:r>
              <a:rPr lang="ko-KR" altLang="en-US" b="1" dirty="0" smtClean="0"/>
              <a:t>대상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33376" y="696244"/>
            <a:ext cx="5580053" cy="5901406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69047" y="696244"/>
            <a:ext cx="5580053" cy="5901406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검색 조건에 따른 전송 대상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333376" y="696244"/>
            <a:ext cx="5580053" cy="5901406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69047" y="696244"/>
            <a:ext cx="5580053" cy="5901406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검색 조건에 따른 전송 대상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299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338</Words>
  <Application>Microsoft Office PowerPoint</Application>
  <PresentationFormat>와이드스크린</PresentationFormat>
  <Paragraphs>41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soo lee</dc:creator>
  <cp:lastModifiedBy>jsssssslee</cp:lastModifiedBy>
  <cp:revision>123</cp:revision>
  <cp:lastPrinted>2018-01-15T05:12:31Z</cp:lastPrinted>
  <dcterms:created xsi:type="dcterms:W3CDTF">2018-01-14T23:51:50Z</dcterms:created>
  <dcterms:modified xsi:type="dcterms:W3CDTF">2018-01-23T01:48:50Z</dcterms:modified>
</cp:coreProperties>
</file>