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b498bb6d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b498bb6d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-what are breakdowns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Breakdowns are an example of viscosity in a device, 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-methods used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-research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b882b9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b882b9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was collected on a self-reported basis by a group of 10 individuals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different visualization forms for our data, as presenting data in different forms may enable us to see new patterns/relationships we would not have been able to establish if we were to use another visualization form instead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b882b9a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b882b9a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Because students use electronic devices more frequently?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Students subject devices to a lot of wear and tear (frequently drop phones)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Because students are more confident about their ability to use electronics?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-"/>
            </a:pPr>
            <a:r>
              <a:rPr lang="en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Possibly students may not realize they are using their devices incorrectly?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b97bce6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b97bce6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shows people adapt well to difficulties to find temporary or permanent solutions to breakdowns (bring up Thoughtless Acts mentioned in class?)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people have greater need for work-arounds when the breakdown would impact them more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But if impact is too big, may be the type of breakdown the subject can’t fix themselves</a:t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b97bce62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b97bce62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is likely due to amount students utilize electronics in their studies--prompting breakdowns to occur more frequently in these areas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However useful this map may be, it is very difficult to know EXACTLY where a breakdown occurred, and as such the dots are simply approximations of where they truly occurred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b97bce62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b97bce62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24000" y="854000"/>
            <a:ext cx="7205100" cy="17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Cogs 10 Final Project: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Breakdowns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41475" y="2571800"/>
            <a:ext cx="8645100" cy="18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Zuckerberg’s a Robot: Confirmed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Aimee Lee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Emily Pettitt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Louis Morales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Mia Schloss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Rashad Anderson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15450" y="205675"/>
            <a:ext cx="7505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15450" y="969775"/>
            <a:ext cx="75057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are breakdowns?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When something doesn’t work the way the designer or the user intended it to</a:t>
            </a:r>
            <a:endParaRPr sz="1400"/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Can occur in electronic and non-electronic devices</a:t>
            </a:r>
            <a:endParaRPr sz="1400"/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May have </a:t>
            </a:r>
            <a:r>
              <a:rPr lang="en" sz="1400"/>
              <a:t>work-arounds</a:t>
            </a:r>
            <a:r>
              <a:rPr lang="en" sz="1400"/>
              <a:t> available</a:t>
            </a:r>
            <a:endParaRPr sz="1400"/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Viscosity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Research Questions: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kind of breakdowns are most likely to occur?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Was there a correlation between how impactful the breakdown was and if there was an available work-around?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Where were breakdowns more likely to occur?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15450" y="193600"/>
            <a:ext cx="75057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15450" y="978000"/>
            <a:ext cx="81189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Analyzed</a:t>
            </a:r>
            <a:r>
              <a:rPr lang="en" sz="1800"/>
              <a:t> the variety of data on breakdowns our group had collected in Project 3, focusing on specific research questions/categories of interest.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the data from the spreadsheet to create visualizations (maps, pie charts, bar graphs) to analyze the data in  alternative ways and effectively communicate it to our peers.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Analyzed the data according to the data presented in the visualization form, the total data recorded about the breakdowns, and general knowledge of students’ lives.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07000" y="193625"/>
            <a:ext cx="79488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 vs Non-Electronic and User Error</a:t>
            </a:r>
            <a:endParaRPr/>
          </a:p>
        </p:txBody>
      </p:sp>
      <p:pic>
        <p:nvPicPr>
          <p:cNvPr id="147" name="Google Shape;14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1112325"/>
            <a:ext cx="5676620" cy="35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5759275" y="1545475"/>
            <a:ext cx="29508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majority of breakdowns are electronic, as opposed to non-electronic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error is rarely credited as reason for electronic breakdowns, as opposed to the relatively even distribution for non-electronic breakdowns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215900" y="207550"/>
            <a:ext cx="8706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Impactfulness and Work-Around Availability</a:t>
            </a:r>
            <a:endParaRPr/>
          </a:p>
        </p:txBody>
      </p:sp>
      <p:pic>
        <p:nvPicPr>
          <p:cNvPr id="154" name="Google Shape;154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" y="1158475"/>
            <a:ext cx="4919499" cy="30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368300" y="1000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046900" y="1062500"/>
            <a:ext cx="34893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Twice as many subjects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found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work-arounds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than those who didn’t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66 did, 33 did not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Work-arounds were found more frequently for less-impactful breakdowns (levels 1, 2)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average impact with available work-around (3) vs average impact with no work-around (2)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However, there were fewer work-arounds for the most impactful breakdowns (levels 4, 5)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16475" y="169775"/>
            <a:ext cx="70305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Breakdowns Occur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75" y="860150"/>
            <a:ext cx="3938100" cy="405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4125025" y="820875"/>
            <a:ext cx="47994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majority of breakdowns occured in the subject’s place of residence 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Either on or off campus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second was at school 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lecture halls, study rooms, etc.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Noted clustering around places of residence and study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100" y="2232075"/>
            <a:ext cx="4262985" cy="26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555175" y="389650"/>
            <a:ext cx="7505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632000" y="1160675"/>
            <a:ext cx="73752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Breakdowns are when cognitive artifacts stop working fluidly, and disrupt our processes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majority of recorded breakdowns are electronic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a work-around is present, subjects tended to report the breakdown as less impactful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Breakdowns frequently occured around areas of residence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