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9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9F5E2-3120-4153-A60C-9C0A2DFE8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EA70C4-A44B-4868-B0EF-7A7EC36B3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51689-0629-4C1E-872B-D414EA97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47DE-6B38-487D-A2DD-201C07AA2CFC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81D93-9D99-49AD-9CE3-C5DB72FD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411E1-D6FC-4116-B535-D6537CD6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344-9FF2-4DA6-A8BF-62EEB1B5A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7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6A518-B29B-47EB-AC69-3774001D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33D943-BB79-4431-87EB-91E52B4BD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4A74AF-34DF-4A92-A0A2-7F55A013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47DE-6B38-487D-A2DD-201C07AA2CFC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FB4F94-A099-401B-8243-BB77FF77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E7444-5053-4E26-BBBB-72AAEEC6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344-9FF2-4DA6-A8BF-62EEB1B5A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8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666BD0-EFF2-4DA0-9604-E3FE560C4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82A8F1-DA97-4C94-B733-C0D1620B9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B7E0D7-6319-4431-9C2E-D10545ED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47DE-6B38-487D-A2DD-201C07AA2CFC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D511F-54EA-4035-92BD-1EB259C0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4C27EB-D622-4664-B861-99C2B3E9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344-9FF2-4DA6-A8BF-62EEB1B5A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8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37A7D-8B4F-4B69-B121-A86E54B0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2C2D5C-9FE2-44C1-A6D3-226FB1081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8180E-DDB3-4FE9-99C4-F44A0DF2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47DE-6B38-487D-A2DD-201C07AA2CFC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0CFAAC-F488-47DC-ACAD-55C9AD22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09EB9-B63D-430B-8EA2-A2812CA2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344-9FF2-4DA6-A8BF-62EEB1B5A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0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65C97-2943-485C-8CD7-79D901ED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AB8DB-83BE-4F62-8A27-1ADA0A358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A7B98-2F26-4C8D-ACB4-31C79E35B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47DE-6B38-487D-A2DD-201C07AA2CFC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CA883-AE31-498B-97F9-B0C2B81F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E7DE5D-D2D9-4E19-B93A-8A983F54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344-9FF2-4DA6-A8BF-62EEB1B5A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74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37BCE-93F7-449F-AC8A-EC12A78B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502F9-0B5B-4A11-B7FF-DF436D8D1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54E44A-936D-4D87-B04B-9578ACF9D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96BA87-0B7F-448D-AAD5-1B6BF0E8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47DE-6B38-487D-A2DD-201C07AA2CFC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C1D970-8ECC-49BC-B55D-30C85130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9F6FB3-838D-48D2-8521-A2C363DB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344-9FF2-4DA6-A8BF-62EEB1B5A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93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95FD0-4E3A-4E78-AF63-880E581B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410E86-7982-4474-9C40-388432894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C13CEE-6043-492C-A5FE-6C2D9B2A6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F66C1C-D14C-45B4-ADD4-3F23B0D2F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C8BA6B-73E6-4897-88AF-2D54C258F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27F019-7052-4DDF-AF70-9911BBC7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47DE-6B38-487D-A2DD-201C07AA2CFC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1630E6-1C4A-422A-96EE-36F21DCE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730E79-A2EF-4004-9B5D-F71AFB37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344-9FF2-4DA6-A8BF-62EEB1B5A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86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798F4-E7C4-495F-84F8-FE255319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A4CABF-A295-400F-8228-C416A2B0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47DE-6B38-487D-A2DD-201C07AA2CFC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129C0E-7AD9-42B2-A2D9-23836B0C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64A67C-5090-445F-B56E-07ED2919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344-9FF2-4DA6-A8BF-62EEB1B5A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BB2816-287F-4238-B189-16338A7C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47DE-6B38-487D-A2DD-201C07AA2CFC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A8E47-6321-4292-897E-14A670F6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E28A4C-C1C9-46EE-8DC4-17A1B622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344-9FF2-4DA6-A8BF-62EEB1B5A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62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07F9A-90A5-42BB-AF83-4F2245D1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7CC0F-873A-4664-B8E5-F45AC17DE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1D1C50-C40E-4295-A420-305860738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38F90-DA7D-4B79-B29A-FD753556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47DE-6B38-487D-A2DD-201C07AA2CFC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C2835-CE11-4559-B6C1-4E48D79E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9C22F6-D3E2-4768-8884-93544808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344-9FF2-4DA6-A8BF-62EEB1B5A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1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A889-4EFC-4278-A3E6-7B68BDB0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F19697-A335-400F-9D1F-85B617D5D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757242-C542-466E-B103-3045489E3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34BDE4-4DFB-4CA8-82B6-9D33E089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47DE-6B38-487D-A2DD-201C07AA2CFC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46B112-DD3A-4D1F-992C-4382BCD2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DDB00E-AEF2-4D6E-8B77-2F47434E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344-9FF2-4DA6-A8BF-62EEB1B5A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03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8F7184-C29B-461A-A667-1D06DF0D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6F1332-4F4B-4721-82D9-D6305CE85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FE3879-8D88-4672-A78D-0AFDB61E0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E47DE-6B38-487D-A2DD-201C07AA2CFC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38BE1-95D8-453D-A612-5EA4912D8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4274F-3904-4CC7-B0B5-153E8EC0B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CD344-9FF2-4DA6-A8BF-62EEB1B5A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47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xtensions.github.io/" TargetMode="External"/><Relationship Id="rId2" Type="http://schemas.openxmlformats.org/officeDocument/2006/relationships/hyperlink" Target="https://git-scm.com/download/gui/w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F5D74F-A84B-4F07-8CB1-B172B9668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79" y="1874385"/>
            <a:ext cx="5547841" cy="31092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478C6C7-F039-44E7-9A45-F61352D88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1C6FA9-4C6D-4341-B4ED-924932C1A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60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32866-0E58-4B71-9DEE-F06CC031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20483-A867-4C92-8F16-0D57EF854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ko-KR" altLang="en-US" dirty="0"/>
          </a:p>
          <a:p>
            <a:r>
              <a:rPr lang="it-IT" altLang="ko-KR" dirty="0"/>
              <a:t>kosta@LAPTOP-O9R9NJ47 MINGW64 ~/Documents/hello (master)</a:t>
            </a:r>
          </a:p>
          <a:p>
            <a:r>
              <a:rPr lang="en-US" altLang="ko-KR" dirty="0"/>
              <a:t>$ git commit  -m "[create] hello.txt"</a:t>
            </a:r>
          </a:p>
          <a:p>
            <a:r>
              <a:rPr lang="en-US" altLang="ko-KR" dirty="0"/>
              <a:t>[master (root-commit) 0c82893] [create] hello.txt</a:t>
            </a:r>
          </a:p>
          <a:p>
            <a:r>
              <a:rPr lang="en-US" altLang="ko-KR" dirty="0"/>
              <a:t> 1 file changed, 1 insertion(+)</a:t>
            </a:r>
          </a:p>
          <a:p>
            <a:r>
              <a:rPr lang="en-US" altLang="ko-KR" dirty="0"/>
              <a:t> create mode 100644 hello.txt</a:t>
            </a:r>
          </a:p>
          <a:p>
            <a:endParaRPr lang="ko-KR" altLang="en-US" dirty="0"/>
          </a:p>
          <a:p>
            <a:r>
              <a:rPr lang="it-IT" altLang="ko-KR" dirty="0"/>
              <a:t>kosta@LAPTOP-O9R9NJ47 MINGW64 ~/Documents/hello (master)</a:t>
            </a:r>
          </a:p>
          <a:p>
            <a:r>
              <a:rPr lang="en-US" altLang="ko-KR" dirty="0"/>
              <a:t>$ git config--list</a:t>
            </a:r>
          </a:p>
          <a:p>
            <a:r>
              <a:rPr lang="en-US" altLang="ko-KR" dirty="0"/>
              <a:t>git: 'config--list' is not a git command. See 'git --help'.</a:t>
            </a:r>
          </a:p>
          <a:p>
            <a:endParaRPr lang="ko-KR" altLang="en-US" dirty="0"/>
          </a:p>
          <a:p>
            <a:r>
              <a:rPr lang="it-IT" altLang="ko-KR" dirty="0"/>
              <a:t>kosta@LAPTOP-O9R9NJ47 MINGW64 ~/Documents/hello (master)</a:t>
            </a:r>
          </a:p>
          <a:p>
            <a:r>
              <a:rPr lang="en-US" altLang="ko-KR" dirty="0"/>
              <a:t>$ git config --list</a:t>
            </a:r>
          </a:p>
          <a:p>
            <a:r>
              <a:rPr lang="en-US" altLang="ko-KR" dirty="0" err="1"/>
              <a:t>diff.astextplain.textconv</a:t>
            </a:r>
            <a:r>
              <a:rPr lang="en-US" altLang="ko-KR" dirty="0"/>
              <a:t>=</a:t>
            </a:r>
            <a:r>
              <a:rPr lang="en-US" altLang="ko-KR" dirty="0" err="1"/>
              <a:t>astextplain</a:t>
            </a:r>
            <a:endParaRPr lang="en-US" altLang="ko-KR" dirty="0"/>
          </a:p>
          <a:p>
            <a:r>
              <a:rPr lang="en-US" altLang="ko-KR" dirty="0" err="1"/>
              <a:t>filter.lfs.clean</a:t>
            </a:r>
            <a:r>
              <a:rPr lang="en-US" altLang="ko-KR" dirty="0"/>
              <a:t>=git-</a:t>
            </a:r>
            <a:r>
              <a:rPr lang="en-US" altLang="ko-KR" dirty="0" err="1"/>
              <a:t>lfs</a:t>
            </a:r>
            <a:r>
              <a:rPr lang="en-US" altLang="ko-KR" dirty="0"/>
              <a:t> clean -- %f</a:t>
            </a:r>
          </a:p>
          <a:p>
            <a:r>
              <a:rPr lang="en-US" altLang="ko-KR" dirty="0" err="1"/>
              <a:t>filter.lfs.smudge</a:t>
            </a:r>
            <a:r>
              <a:rPr lang="en-US" altLang="ko-KR" dirty="0"/>
              <a:t>=git-</a:t>
            </a:r>
            <a:r>
              <a:rPr lang="en-US" altLang="ko-KR" dirty="0" err="1"/>
              <a:t>lfs</a:t>
            </a:r>
            <a:r>
              <a:rPr lang="en-US" altLang="ko-KR" dirty="0"/>
              <a:t> smudge -- %f</a:t>
            </a:r>
          </a:p>
          <a:p>
            <a:r>
              <a:rPr lang="sv-SE" altLang="ko-KR" dirty="0"/>
              <a:t>filter.lfs.process=git-lfs filter-process</a:t>
            </a:r>
          </a:p>
          <a:p>
            <a:r>
              <a:rPr lang="en-US" altLang="ko-KR" dirty="0" err="1"/>
              <a:t>filter.lfs.required</a:t>
            </a:r>
            <a:r>
              <a:rPr lang="en-US" altLang="ko-KR" dirty="0"/>
              <a:t>=true</a:t>
            </a:r>
          </a:p>
          <a:p>
            <a:r>
              <a:rPr lang="en-US" altLang="ko-KR" dirty="0" err="1"/>
              <a:t>http.sslbackend</a:t>
            </a:r>
            <a:r>
              <a:rPr lang="en-US" altLang="ko-KR" dirty="0"/>
              <a:t>=</a:t>
            </a:r>
            <a:r>
              <a:rPr lang="en-US" altLang="ko-KR" dirty="0" err="1"/>
              <a:t>openssl</a:t>
            </a:r>
            <a:endParaRPr lang="en-US" altLang="ko-KR" dirty="0"/>
          </a:p>
          <a:p>
            <a:r>
              <a:rPr lang="en-US" altLang="ko-KR" dirty="0" err="1"/>
              <a:t>http.sslcainfo</a:t>
            </a:r>
            <a:r>
              <a:rPr lang="en-US" altLang="ko-KR" dirty="0"/>
              <a:t>=C:/Program Files/Git/mingw64/</a:t>
            </a:r>
            <a:r>
              <a:rPr lang="en-US" altLang="ko-KR" dirty="0" err="1"/>
              <a:t>ssl</a:t>
            </a:r>
            <a:r>
              <a:rPr lang="en-US" altLang="ko-KR" dirty="0"/>
              <a:t>/certs/ca-bundle.crt</a:t>
            </a:r>
          </a:p>
          <a:p>
            <a:r>
              <a:rPr lang="en-US" altLang="ko-KR" dirty="0" err="1"/>
              <a:t>core.autocrlf</a:t>
            </a:r>
            <a:r>
              <a:rPr lang="en-US" altLang="ko-KR" dirty="0"/>
              <a:t>=true</a:t>
            </a:r>
          </a:p>
          <a:p>
            <a:r>
              <a:rPr lang="en-US" altLang="ko-KR" dirty="0" err="1"/>
              <a:t>core.fscache</a:t>
            </a:r>
            <a:r>
              <a:rPr lang="en-US" altLang="ko-KR" dirty="0"/>
              <a:t>=true</a:t>
            </a:r>
          </a:p>
          <a:p>
            <a:r>
              <a:rPr lang="en-US" altLang="ko-KR" dirty="0" err="1"/>
              <a:t>core.symlinks</a:t>
            </a:r>
            <a:r>
              <a:rPr lang="en-US" altLang="ko-KR" dirty="0"/>
              <a:t>=false</a:t>
            </a:r>
          </a:p>
          <a:p>
            <a:r>
              <a:rPr lang="en-US" altLang="ko-KR" dirty="0" err="1"/>
              <a:t>pull.rebase</a:t>
            </a:r>
            <a:r>
              <a:rPr lang="en-US" altLang="ko-KR" dirty="0"/>
              <a:t>=false</a:t>
            </a:r>
          </a:p>
          <a:p>
            <a:r>
              <a:rPr lang="en-US" altLang="ko-KR" dirty="0" err="1"/>
              <a:t>credential.helper</a:t>
            </a:r>
            <a:r>
              <a:rPr lang="en-US" altLang="ko-KR" dirty="0"/>
              <a:t>=manager</a:t>
            </a:r>
          </a:p>
          <a:p>
            <a:r>
              <a:rPr lang="en-US" altLang="ko-KR" dirty="0"/>
              <a:t>user.name=Yoon</a:t>
            </a:r>
          </a:p>
          <a:p>
            <a:r>
              <a:rPr lang="en-US" altLang="ko-KR" dirty="0"/>
              <a:t>user.email=cosh0411@naver.com</a:t>
            </a:r>
          </a:p>
          <a:p>
            <a:r>
              <a:rPr lang="en-US" altLang="ko-KR" dirty="0" err="1"/>
              <a:t>core.repositoryformatversion</a:t>
            </a:r>
            <a:r>
              <a:rPr lang="en-US" altLang="ko-KR" dirty="0"/>
              <a:t>=0</a:t>
            </a:r>
          </a:p>
          <a:p>
            <a:r>
              <a:rPr lang="en-US" altLang="ko-KR" dirty="0" err="1"/>
              <a:t>core.filemode</a:t>
            </a:r>
            <a:r>
              <a:rPr lang="en-US" altLang="ko-KR" dirty="0"/>
              <a:t>=false</a:t>
            </a:r>
          </a:p>
          <a:p>
            <a:r>
              <a:rPr lang="en-US" altLang="ko-KR" dirty="0" err="1"/>
              <a:t>core.bare</a:t>
            </a:r>
            <a:r>
              <a:rPr lang="en-US" altLang="ko-KR" dirty="0"/>
              <a:t>=false</a:t>
            </a:r>
          </a:p>
          <a:p>
            <a:r>
              <a:rPr lang="en-US" altLang="ko-KR" dirty="0" err="1"/>
              <a:t>core.logallrefupdates</a:t>
            </a:r>
            <a:r>
              <a:rPr lang="en-US" altLang="ko-KR" dirty="0"/>
              <a:t>=true</a:t>
            </a:r>
          </a:p>
          <a:p>
            <a:r>
              <a:rPr lang="en-US" altLang="ko-KR" dirty="0" err="1"/>
              <a:t>core.symlinks</a:t>
            </a:r>
            <a:r>
              <a:rPr lang="en-US" altLang="ko-KR" dirty="0"/>
              <a:t>=false</a:t>
            </a:r>
          </a:p>
          <a:p>
            <a:r>
              <a:rPr lang="en-US" altLang="ko-KR" dirty="0" err="1"/>
              <a:t>core.ignorecase</a:t>
            </a:r>
            <a:r>
              <a:rPr lang="en-US" altLang="ko-KR" dirty="0"/>
              <a:t>=true</a:t>
            </a:r>
          </a:p>
          <a:p>
            <a:endParaRPr lang="ko-KR" altLang="en-US" dirty="0"/>
          </a:p>
          <a:p>
            <a:r>
              <a:rPr lang="it-IT" altLang="ko-KR" dirty="0"/>
              <a:t>kosta@LAPTOP-O9R9NJ47 MINGW64 ~/Documents/hello (master)</a:t>
            </a:r>
          </a:p>
          <a:p>
            <a:r>
              <a:rPr lang="en-US" altLang="ko-KR" dirty="0"/>
              <a:t>$ git config --global --list</a:t>
            </a:r>
          </a:p>
          <a:p>
            <a:r>
              <a:rPr lang="en-US" altLang="ko-KR" dirty="0"/>
              <a:t>user.name=Yoon</a:t>
            </a:r>
          </a:p>
          <a:p>
            <a:r>
              <a:rPr lang="en-US" altLang="ko-KR" dirty="0"/>
              <a:t>user.email=cosh0411@naver.com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E63720-6D52-4391-85D7-B87BD1F3A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588" y="681037"/>
            <a:ext cx="4686706" cy="5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2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142B3-1918-4984-A250-A4B560590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1596" y="1122363"/>
            <a:ext cx="4096403" cy="466594"/>
          </a:xfrm>
        </p:spPr>
        <p:txBody>
          <a:bodyPr>
            <a:normAutofit/>
          </a:bodyPr>
          <a:lstStyle/>
          <a:p>
            <a:r>
              <a:rPr lang="en-US" altLang="ko-KR" sz="900" dirty="0"/>
              <a:t>https://www.toptal.com/developers/gitignore</a:t>
            </a:r>
            <a:endParaRPr lang="ko-KR" altLang="en-US" sz="9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EEF7E4-60F3-4020-A5A7-7A6DA57DA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28" y="645407"/>
            <a:ext cx="5044877" cy="53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4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8B293-7FE1-4EF7-A180-C9CD6133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F746B-CA6A-44AF-8ECF-63E1A1467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https://git-scm.com/download/gui/win</a:t>
            </a:r>
            <a:endParaRPr lang="en-US" altLang="ko-KR" dirty="0"/>
          </a:p>
          <a:p>
            <a:r>
              <a:rPr lang="en-US" altLang="ko-KR" b="1" dirty="0">
                <a:hlinkClick r:id="rId3"/>
              </a:rPr>
              <a:t>Git Extensions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36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E96D8C-D281-4D68-BB88-C9D6C258A24D}"/>
              </a:ext>
            </a:extLst>
          </p:cNvPr>
          <p:cNvSpPr txBox="1"/>
          <p:nvPr/>
        </p:nvSpPr>
        <p:spPr>
          <a:xfrm>
            <a:off x="1139252" y="1154243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hub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707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296</Words>
  <Application>Microsoft Office PowerPoint</Application>
  <PresentationFormat>와이드스크린</PresentationFormat>
  <Paragraphs>42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https://www.toptal.com/developers/gitignore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6</cp:revision>
  <dcterms:created xsi:type="dcterms:W3CDTF">2020-06-29T01:36:27Z</dcterms:created>
  <dcterms:modified xsi:type="dcterms:W3CDTF">2020-06-30T02:16:38Z</dcterms:modified>
</cp:coreProperties>
</file>