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50"/>
  </p:normalViewPr>
  <p:slideViewPr>
    <p:cSldViewPr snapToGrid="0" snapToObjects="1">
      <p:cViewPr varScale="1">
        <p:scale>
          <a:sx n="107" d="100"/>
          <a:sy n="107" d="100"/>
        </p:scale>
        <p:origin x="200" y="2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0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4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29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2509" y="1056904"/>
            <a:ext cx="5687291" cy="51200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1056904"/>
            <a:ext cx="5738751" cy="51200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8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8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6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D1F3B-488F-7E48-86D2-E03BC21833E8}" type="datetimeFigureOut">
              <a:rPr lang="en-US" smtClean="0"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1FB67-A041-DA40-91B6-11F765EC9F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8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09" y="1056905"/>
            <a:ext cx="11578442" cy="502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250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608D1F3B-488F-7E48-86D2-E03BC21833E8}" type="datetimeFigureOut">
              <a:rPr lang="en-US" smtClean="0"/>
              <a:pPr/>
              <a:t>8/2/18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6775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fld id="{9EA1FB67-A041-DA40-91B6-11F765EC9F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76002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60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58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Helvetica" charset="0"/>
          <a:ea typeface="Helvetica" charset="0"/>
          <a:cs typeface="Helvetica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4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Jungtaek Kim</dc:creator>
  <cp:lastModifiedBy>Jungtaek Kim</cp:lastModifiedBy>
  <cp:revision>2</cp:revision>
  <dcterms:created xsi:type="dcterms:W3CDTF">2018-05-22T09:15:29Z</dcterms:created>
  <dcterms:modified xsi:type="dcterms:W3CDTF">2018-08-02T03:57:46Z</dcterms:modified>
</cp:coreProperties>
</file>