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26"/>
  </p:normalViewPr>
  <p:slideViewPr>
    <p:cSldViewPr snapToGrid="0" snapToObjects="1">
      <p:cViewPr varScale="1">
        <p:scale>
          <a:sx n="121" d="100"/>
          <a:sy n="121" d="100"/>
        </p:scale>
        <p:origin x="7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4EA1C-7FB7-9E45-BD39-64DB9D1101FF}" type="datetimeFigureOut">
              <a:rPr lang="en-US" smtClean="0"/>
              <a:t>2/15/20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383F5E-8A2A-A64D-B972-20877FB16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45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4DE969-13F5-3D46-AAC9-1FB489282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E81195B4-27F7-A64B-A19F-30FE4B8D967C}" type="datetime1">
              <a:rPr lang="en-US" smtClean="0"/>
              <a:t>2/15/20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BBD381B-DEAF-B140-9397-9F454F0C66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fld id="{9EA1FB67-A041-DA40-91B6-11F765EC9F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240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4CEAA0-519B-2541-BF7B-BAB5D3BC2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8490D-A69A-9F49-8230-31F503FEE98C}" type="datetime1">
              <a:rPr lang="en-US" smtClean="0"/>
              <a:t>2/15/20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347CF00-DB8F-9242-A7F9-312DC1C98E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A1FB67-A041-DA40-91B6-11F765EC9F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ECC88B-7080-A94B-8785-8983445E1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B991C-61A2-7B4A-9DDE-5CD76550836E}" type="datetime1">
              <a:rPr lang="en-US" smtClean="0"/>
              <a:t>2/15/20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12D4EF9-AEC3-654C-BAD3-4B76D39F81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A1FB67-A041-DA40-91B6-11F765EC9F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229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2509" y="1056904"/>
            <a:ext cx="5687291" cy="51200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056904"/>
            <a:ext cx="5738751" cy="51200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19A2A44-1092-6346-B9FF-D97050CB9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42C5-BE11-4847-8757-A7EFC249DB18}" type="datetime1">
              <a:rPr lang="en-US" smtClean="0"/>
              <a:t>2/15/20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713DD6-E661-9C46-BA6A-07C99F6B84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A1FB67-A041-DA40-91B6-11F765EC9F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83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F28593D-5C9D-D24D-9E68-E9AAC1C2C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E0C3-AA00-A647-AA1F-D76391B1E83F}" type="datetime1">
              <a:rPr lang="en-US" smtClean="0"/>
              <a:t>2/15/20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FA687-F71E-D54D-9970-E0B124C33E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A1FB67-A041-DA40-91B6-11F765EC9F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888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FA9FF4-585A-BC47-B301-DBAA65CF9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FEEA-52DA-3849-97F6-D91538730E3A}" type="datetime1">
              <a:rPr lang="en-US" smtClean="0"/>
              <a:t>2/15/20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0BEB8-F6FB-814B-9624-D1577FA332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A1FB67-A041-DA40-91B6-11F765EC9F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664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081B0C-0470-F84A-8069-2D5632AD5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1E2BC-BFAA-A749-B2ED-A08289CC0661}" type="datetime1">
              <a:rPr lang="en-US" smtClean="0"/>
              <a:t>2/15/20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AE88E8B-A71C-664B-91E1-28060A3768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A1FB67-A041-DA40-91B6-11F765EC9F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98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2509" y="1056905"/>
            <a:ext cx="11578442" cy="5023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250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51070EF1-56B1-854F-B255-E134EEE3F34D}" type="datetime1">
              <a:rPr lang="en-US" smtClean="0"/>
              <a:pPr/>
              <a:t>2/15/20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9EA1FB67-A041-DA40-91B6-11F765EC9F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76002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00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3F3BB4-C33E-DF4A-B8DB-1D85A01C628B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0377767" y="6500191"/>
            <a:ext cx="1533184" cy="22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058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8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45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Jungtaek Kim</dc:creator>
  <cp:lastModifiedBy>김정택(컴퓨터공학과)</cp:lastModifiedBy>
  <cp:revision>12</cp:revision>
  <dcterms:created xsi:type="dcterms:W3CDTF">2018-05-22T09:15:29Z</dcterms:created>
  <dcterms:modified xsi:type="dcterms:W3CDTF">2020-02-15T11:17:16Z</dcterms:modified>
</cp:coreProperties>
</file>