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7783-1F03-0DC3-7573-CF3DA217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14060-D1FE-621D-909F-CA9E5BAC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E597-112F-63EB-2EEE-BE48B711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6E59-5623-3D7B-AE56-45C8A2F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12235-5B64-257B-573B-9C3DEA72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1268-A59B-A4FD-75E7-3E20FDC2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20BA9-6355-8D75-8712-93A3051D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C01C-3EB1-F951-382A-7355ADB5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BA94-672B-751B-25D8-E5357539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B476-45F5-E57E-8222-608F3758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F214B-47DD-41C1-D233-B7BF5A9F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003A-654F-D876-4F2F-3902922AF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433E-F58C-EE69-7555-2E547C4B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799D-E1A4-9732-FF35-57F06AE8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A857-EB46-3E4C-4113-2B1E8A71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498-F125-D0AF-176C-57AF02D4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BD20-F585-CB31-3779-2E46C8B6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7230-61A1-8E76-3705-6959E229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A7F3-9CD9-682D-E731-E2831A1F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D044-C588-093E-1199-FF878C08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CA95-F667-1258-3A9B-846863EC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8CC3-69E7-612A-36FA-314D003C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480B-8539-B1EB-C24A-23DE724F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9A36-19D1-86C3-0839-ACE19DA0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6B22-AC89-6006-DCC0-5804FD77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0C04-B931-941C-11FD-94A16698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C989-1E93-6655-C40B-1B34DDD94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61D11-B326-B19D-98ED-24DFA8E2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C676-2AFC-1678-60DF-D4A9E527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72897-20C2-4D1D-39FC-66751FAA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3B24E-DA63-EEA5-5F86-5F8CB76F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9BBE-0563-335D-80A7-67F770AA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A0B4-27FD-B243-ACFE-8D2DFA7F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B1FC1-8BDE-D2C6-CB11-077EBA1E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D4E34-5C4B-085A-5624-90A39BAEF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01E7D-BDED-2E4F-CEF9-DAB08BF9E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C7CF0-3B04-2195-82F0-3817AA5B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C127B-D383-DD39-9CB4-606DAC7F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2CDC7-B431-AA50-03F6-148E8FC1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6FB9-9111-5B14-7C00-488CB41B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0BEFC-C553-C57E-1C66-F11521DF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A7F52-3488-876B-E66A-EF12F528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C6B53-687B-D8A4-0DB1-F3E4F4CD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2B4B3-703E-02DE-D900-A8A655A1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4BA48-D2B3-B099-CC40-93F4DC5C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C6888-E0CA-4CDA-E1ED-BC12F3E9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876A-7DFA-6DC3-430E-98B58092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7C88-7540-BEFA-06D2-1B7E7A79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680D3-4B9F-ACD7-F27F-E86301FC2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F118D-7E6D-D0CA-EA65-82D2E39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EF7C-CDCE-9F4C-C034-C0C1D78A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74157-3D43-9E24-3E8A-24FBFC0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77E-6641-D722-882C-FD36C4EC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85AFD-5B77-74B5-2F17-1F3C8306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3412-AC80-CA1E-99BB-36D292E36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3E4B-8048-75BB-FDF1-56C5AC83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912FB-323A-FC59-4763-F7409B8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0F69-58F3-BE8D-C8AB-7892F5C2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C4B9-21A3-5164-7A0D-87C0699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3BDC-D8D4-0B9B-ABEA-E70FE77B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CB02-BCA3-AB0E-B1AA-C3FB2990A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88EB-9E48-2348-9873-8B6FA443EB46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F052-F529-5C29-658D-76E7B66E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94EF-212D-E48D-87A5-A4558A6A2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B951-E2C6-3648-BBCA-579C90B0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91479E-0709-CB21-70B2-B3CD9D847954}"/>
              </a:ext>
            </a:extLst>
          </p:cNvPr>
          <p:cNvGrpSpPr/>
          <p:nvPr/>
        </p:nvGrpSpPr>
        <p:grpSpPr>
          <a:xfrm>
            <a:off x="2395095" y="2090530"/>
            <a:ext cx="7401810" cy="2676941"/>
            <a:chOff x="2446920" y="1921564"/>
            <a:chExt cx="7401810" cy="2676941"/>
          </a:xfrm>
        </p:grpSpPr>
        <p:pic>
          <p:nvPicPr>
            <p:cNvPr id="7" name="Picture 6" descr="A colorful squares with black background&#10;&#10;Description automatically generated">
              <a:extLst>
                <a:ext uri="{FF2B5EF4-FFF2-40B4-BE49-F238E27FC236}">
                  <a16:creationId xmlns:a16="http://schemas.microsoft.com/office/drawing/2014/main" id="{5756C9F9-C5BE-3216-6D6F-3F8A2418A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207" t="2899" r="19167" b="13457"/>
            <a:stretch/>
          </p:blipFill>
          <p:spPr>
            <a:xfrm>
              <a:off x="4908747" y="1921564"/>
              <a:ext cx="2478156" cy="2676941"/>
            </a:xfrm>
            <a:prstGeom prst="rect">
              <a:avLst/>
            </a:prstGeom>
          </p:spPr>
        </p:pic>
        <p:pic>
          <p:nvPicPr>
            <p:cNvPr id="9" name="Picture 8" descr="A colorful squares with a black background&#10;&#10;Description automatically generated">
              <a:extLst>
                <a:ext uri="{FF2B5EF4-FFF2-40B4-BE49-F238E27FC236}">
                  <a16:creationId xmlns:a16="http://schemas.microsoft.com/office/drawing/2014/main" id="{47CFCB18-8690-4BD9-9074-579FA7CAB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96" t="2899" r="18978" b="13457"/>
            <a:stretch/>
          </p:blipFill>
          <p:spPr>
            <a:xfrm>
              <a:off x="2446920" y="1921564"/>
              <a:ext cx="2478156" cy="2676941"/>
            </a:xfrm>
            <a:prstGeom prst="rect">
              <a:avLst/>
            </a:prstGeom>
          </p:spPr>
        </p:pic>
        <p:pic>
          <p:nvPicPr>
            <p:cNvPr id="11" name="Picture 10" descr="A rainbow colored background with black background&#10;&#10;Description automatically generated">
              <a:extLst>
                <a:ext uri="{FF2B5EF4-FFF2-40B4-BE49-F238E27FC236}">
                  <a16:creationId xmlns:a16="http://schemas.microsoft.com/office/drawing/2014/main" id="{4FA72C56-2B6C-CAD7-5754-8AC5E6047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380" t="2899" r="18995" b="13457"/>
            <a:stretch/>
          </p:blipFill>
          <p:spPr>
            <a:xfrm>
              <a:off x="7370574" y="1921564"/>
              <a:ext cx="2478156" cy="2676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452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Jungtaek</dc:creator>
  <cp:lastModifiedBy>Kim, Jungtaek</cp:lastModifiedBy>
  <cp:revision>2</cp:revision>
  <dcterms:created xsi:type="dcterms:W3CDTF">2023-12-12T03:53:30Z</dcterms:created>
  <dcterms:modified xsi:type="dcterms:W3CDTF">2023-12-12T05:55:11Z</dcterms:modified>
</cp:coreProperties>
</file>