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A4C37-CAB5-46F7-B48B-66434039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9D507-A97F-413F-820D-D0063B83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0E540-E736-4F9B-B118-D3C469A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B208-A7A5-4BD8-AAB8-4692F73C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C9488-7B72-4F75-8C74-2DC8FF44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D494-07F9-406D-B443-41A94ECE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8361C-E693-417B-AB38-0BEAAFEF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93F43-2669-4C51-90D9-7DAF9BD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C7F68-2366-4E9D-86F4-E39DF729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A89F0-5C5F-4A85-8136-3AEC5BD4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2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4E0FDD-6D06-4DF9-BC65-9FDA03390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EE21D-FACF-4D51-A302-DD82646F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AAF6-C76D-4F91-AF91-1D9B3B8A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C5478-E561-4DEE-B867-386F9064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C80ED-AFB1-4F39-ADCA-E0E9A73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8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D630-D721-4661-A1FB-D981B5D4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3BEB2-E67B-4269-B285-663D2514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7CD82-8F06-42E1-9E61-01EA503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1C74-538E-4DF8-B027-6A2D9830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0CDEE-DC4F-412B-83A3-DDB3A43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1EB5-A107-4B9C-871D-DD4F3B14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FB754-58E8-4861-A414-D7780CAE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030E2-3521-4DEF-A6A6-0D86949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ED2B8-1171-4549-BEE2-50CFB66C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B4EDA-29C5-43A8-AEBD-C992158A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2456E-E69C-4867-A6DF-67BB430A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D3BA6-9CA2-414D-A119-3839D6A1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99AA6-9D6C-4F66-9F85-585AA30D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A2301-253A-4F94-980F-7A222B28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06F75-3FD8-435E-A613-88F8BD07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80CB0-C657-41CA-888C-4B31C10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9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309D8-7170-4F56-B5DE-F1FA469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18BCA-AC5B-4939-8AC9-59A6E33F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FB80E-140C-47AA-AEA2-93AC918A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A33730-B6DF-482D-9ECF-E084DB57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A50D27-D7AF-481A-AC92-23D6A31C6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B71FD-1217-43D3-B4E6-FA93252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B1B990-0A8B-4774-A7C3-DA0875C0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12255-26CB-42AC-A6B0-719AD89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9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D69B-E0CA-43FB-986F-99B1F47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9C5ABB-A27B-4C48-AD0D-CDF2426F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26EAE-8965-449F-897C-85CEE80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03A8F-972C-4303-8983-CF6D6805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3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569505-AAAA-4E4A-9392-B5D4BBC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4B574-2D15-49E5-8BED-E2A5C73A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8E032-F87D-4612-82A0-5791E26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81EB0-5E16-414D-8C14-2631418E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171F-89CA-41C4-91EA-9E6C0996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7BF30-1F6F-4F65-AECC-54E4723A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C8964-AFC9-402D-BEC1-5213E71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6C2AB-57C6-481B-8FB5-79D679D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0434B-FB61-4807-9F74-D980667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6BB7-66D5-41AB-AC81-27A3CB7D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0F5EE-D1E2-4907-9167-8F638183B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D09EE-0AF4-4667-BE5D-12D844B6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4E100-6C6F-43A6-A02A-C3E6CB66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6F7C7-4A94-45C8-9303-17F92D10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529B9-8AFB-4DD4-A7F9-982E3CBA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DF8C8-86FA-449A-A7FD-3899191C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F5AC4-166C-4F57-9E0A-AA678785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22337-1476-4756-808C-66EED19B9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7F5F-932C-4DB5-9958-261966FD4E8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98610-5E06-470A-AB30-F35F4C696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75728-8A5A-40B4-96A1-DCE9B6DF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94C3-5AA1-4105-A56E-8A61E242C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6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237"/>
            <a:ext cx="9144000" cy="1147763"/>
          </a:xfrm>
        </p:spPr>
        <p:txBody>
          <a:bodyPr/>
          <a:lstStyle/>
          <a:p>
            <a:r>
              <a:rPr lang="ko-KR" altLang="en-US" dirty="0"/>
              <a:t>커뮤니티 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3572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1C6019F-B7BE-4556-87FF-47C963B5E6CA}"/>
              </a:ext>
            </a:extLst>
          </p:cNvPr>
          <p:cNvSpPr txBox="1"/>
          <p:nvPr/>
        </p:nvSpPr>
        <p:spPr>
          <a:xfrm>
            <a:off x="7128932" y="5297392"/>
            <a:ext cx="506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STEP2. </a:t>
            </a:r>
            <a:r>
              <a:rPr lang="ko-KR" altLang="en-US" sz="1000" b="1">
                <a:solidFill>
                  <a:srgbClr val="FF0000"/>
                </a:solidFill>
              </a:rPr>
              <a:t>실패 시 </a:t>
            </a:r>
            <a:r>
              <a:rPr lang="en-US" altLang="ko-KR" sz="1000" b="1" dirty="0">
                <a:solidFill>
                  <a:srgbClr val="FF0000"/>
                </a:solidFill>
              </a:rPr>
              <a:t>php </a:t>
            </a:r>
            <a:r>
              <a:rPr lang="ko-KR" altLang="en-US" sz="1000" b="1" dirty="0">
                <a:solidFill>
                  <a:srgbClr val="FF0000"/>
                </a:solidFill>
              </a:rPr>
              <a:t>위치에서 </a:t>
            </a:r>
            <a:r>
              <a:rPr lang="en-US" altLang="ko-KR" sz="1000" b="1" dirty="0">
                <a:solidFill>
                  <a:srgbClr val="FF0000"/>
                </a:solidFill>
              </a:rPr>
              <a:t>start /b php-</a:t>
            </a:r>
            <a:r>
              <a:rPr lang="en-US" altLang="ko-KR" sz="1000" b="1" dirty="0" err="1">
                <a:solidFill>
                  <a:srgbClr val="FF0000"/>
                </a:solidFill>
              </a:rPr>
              <a:t>cgi</a:t>
            </a:r>
            <a:r>
              <a:rPr lang="en-US" altLang="ko-KR" sz="1000" b="1" dirty="0">
                <a:solidFill>
                  <a:srgbClr val="FF0000"/>
                </a:solidFill>
              </a:rPr>
              <a:t> -b 127.0.0.1:9000 </a:t>
            </a:r>
            <a:r>
              <a:rPr lang="ko-KR" altLang="en-US" sz="1000" b="1" dirty="0">
                <a:solidFill>
                  <a:srgbClr val="FF0000"/>
                </a:solidFill>
              </a:rPr>
              <a:t>명령어 실행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5EE9D54-0D88-45D2-98A5-08BB9F27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2" y="5655197"/>
            <a:ext cx="4258269" cy="876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4A645E6-5F73-4768-85CB-DE005384A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8" y="680310"/>
            <a:ext cx="6096000" cy="3276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BECE18-3EE6-4078-9EC6-86F6A1CDCE4D}"/>
              </a:ext>
            </a:extLst>
          </p:cNvPr>
          <p:cNvSpPr txBox="1"/>
          <p:nvPr/>
        </p:nvSpPr>
        <p:spPr>
          <a:xfrm>
            <a:off x="160864" y="372533"/>
            <a:ext cx="180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커뮤니티 홈페이지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EE1F3D6-80A2-420D-B3C8-36A6FA95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1" y="5056023"/>
            <a:ext cx="5757596" cy="15517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F121CF-D4B6-4A35-A6C5-E8882A294AFA}"/>
              </a:ext>
            </a:extLst>
          </p:cNvPr>
          <p:cNvSpPr txBox="1"/>
          <p:nvPr/>
        </p:nvSpPr>
        <p:spPr>
          <a:xfrm>
            <a:off x="368532" y="4216400"/>
            <a:ext cx="37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PHP </a:t>
            </a:r>
            <a:r>
              <a:rPr lang="ko-KR" altLang="en-US" dirty="0"/>
              <a:t>실행을 위한 두가지 방안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8A2BB-E331-41C7-80F3-26426AF584CE}"/>
              </a:ext>
            </a:extLst>
          </p:cNvPr>
          <p:cNvSpPr txBox="1"/>
          <p:nvPr/>
        </p:nvSpPr>
        <p:spPr>
          <a:xfrm>
            <a:off x="368533" y="4800102"/>
            <a:ext cx="3576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STEP1. </a:t>
            </a:r>
            <a:r>
              <a:rPr lang="ko-KR" altLang="en-US" sz="1000" b="1" dirty="0">
                <a:solidFill>
                  <a:srgbClr val="FF0000"/>
                </a:solidFill>
              </a:rPr>
              <a:t>개발서버에 서비스로 등록하여 자동 실행으로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325873-85A2-4135-81CC-0F290FE8DAD8}"/>
              </a:ext>
            </a:extLst>
          </p:cNvPr>
          <p:cNvSpPr txBox="1"/>
          <p:nvPr/>
        </p:nvSpPr>
        <p:spPr>
          <a:xfrm>
            <a:off x="6803199" y="372533"/>
            <a:ext cx="37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NGINX </a:t>
            </a:r>
            <a:r>
              <a:rPr lang="ko-KR" altLang="en-US" dirty="0"/>
              <a:t>실행을 위한 두가지 방안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ADDAE07-A0CD-455A-BD24-69C3FA52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732" y="2787391"/>
            <a:ext cx="4699001" cy="18746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E15E81-A3BC-42AA-AE22-9E2494ACC1E9}"/>
              </a:ext>
            </a:extLst>
          </p:cNvPr>
          <p:cNvSpPr txBox="1"/>
          <p:nvPr/>
        </p:nvSpPr>
        <p:spPr>
          <a:xfrm>
            <a:off x="6726532" y="2485378"/>
            <a:ext cx="506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STEP2. </a:t>
            </a:r>
            <a:r>
              <a:rPr lang="ko-KR" altLang="en-US" sz="1000" b="1" dirty="0">
                <a:solidFill>
                  <a:srgbClr val="FF0000"/>
                </a:solidFill>
              </a:rPr>
              <a:t>실패 시 </a:t>
            </a:r>
            <a:r>
              <a:rPr lang="en-US" altLang="ko-KR" sz="1000" b="1" dirty="0" err="1">
                <a:solidFill>
                  <a:srgbClr val="FF0000"/>
                </a:solidFill>
              </a:rPr>
              <a:t>nginx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폴더내에 </a:t>
            </a:r>
            <a:r>
              <a:rPr lang="en-US" altLang="ko-KR" sz="1000" b="1" dirty="0">
                <a:solidFill>
                  <a:srgbClr val="FF0000"/>
                </a:solidFill>
              </a:rPr>
              <a:t>nginx.exe </a:t>
            </a:r>
            <a:r>
              <a:rPr lang="ko-KR" altLang="en-US" sz="1000" b="1" dirty="0">
                <a:solidFill>
                  <a:srgbClr val="FF0000"/>
                </a:solidFill>
              </a:rPr>
              <a:t>실행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331159-54B0-4BA7-9D36-F5EE41AF5D95}"/>
              </a:ext>
            </a:extLst>
          </p:cNvPr>
          <p:cNvCxnSpPr>
            <a:cxnSpLocks/>
          </p:cNvCxnSpPr>
          <p:nvPr/>
        </p:nvCxnSpPr>
        <p:spPr>
          <a:xfrm>
            <a:off x="253998" y="4216400"/>
            <a:ext cx="65492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A34A55-2DBD-46A8-8E07-03B01E365416}"/>
              </a:ext>
            </a:extLst>
          </p:cNvPr>
          <p:cNvCxnSpPr>
            <a:cxnSpLocks/>
          </p:cNvCxnSpPr>
          <p:nvPr/>
        </p:nvCxnSpPr>
        <p:spPr>
          <a:xfrm>
            <a:off x="6803199" y="4948612"/>
            <a:ext cx="52364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9CBC07-40DA-4587-BD06-E20598582A98}"/>
              </a:ext>
            </a:extLst>
          </p:cNvPr>
          <p:cNvCxnSpPr>
            <a:cxnSpLocks/>
          </p:cNvCxnSpPr>
          <p:nvPr/>
        </p:nvCxnSpPr>
        <p:spPr>
          <a:xfrm>
            <a:off x="6803199" y="4309765"/>
            <a:ext cx="0" cy="5501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3CD13F-286F-4049-92E8-2746F7EA37D8}"/>
              </a:ext>
            </a:extLst>
          </p:cNvPr>
          <p:cNvSpPr txBox="1"/>
          <p:nvPr/>
        </p:nvSpPr>
        <p:spPr>
          <a:xfrm>
            <a:off x="6913266" y="809289"/>
            <a:ext cx="3576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STEP1. </a:t>
            </a:r>
            <a:r>
              <a:rPr lang="ko-KR" altLang="en-US" sz="1000" b="1" dirty="0">
                <a:solidFill>
                  <a:srgbClr val="FF0000"/>
                </a:solidFill>
              </a:rPr>
              <a:t>개발서버에 서비스로 등록하여 자동 실행으로 설정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54FA5E1-7C7C-4465-8C72-868DE705B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199" y="1091897"/>
            <a:ext cx="4619867" cy="13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75238-2087-4AB6-A38F-A139616A1472}"/>
              </a:ext>
            </a:extLst>
          </p:cNvPr>
          <p:cNvSpPr txBox="1"/>
          <p:nvPr/>
        </p:nvSpPr>
        <p:spPr>
          <a:xfrm>
            <a:off x="262467" y="404297"/>
            <a:ext cx="51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 센터 </a:t>
            </a:r>
            <a:r>
              <a:rPr lang="en-US" altLang="ko-KR" dirty="0"/>
              <a:t>: (</a:t>
            </a:r>
            <a:r>
              <a:rPr lang="ko-KR" altLang="en-US" dirty="0"/>
              <a:t>내부</a:t>
            </a:r>
            <a:r>
              <a:rPr lang="en-US" altLang="ko-KR" dirty="0"/>
              <a:t>IP)http://192.168.10.12/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C66BD-8821-445C-8B63-7A6DBBA1643C}"/>
              </a:ext>
            </a:extLst>
          </p:cNvPr>
          <p:cNvSpPr txBox="1"/>
          <p:nvPr/>
        </p:nvSpPr>
        <p:spPr>
          <a:xfrm>
            <a:off x="262468" y="938311"/>
            <a:ext cx="778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구성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</a:rPr>
              <a:t>그누보드</a:t>
            </a:r>
            <a:r>
              <a:rPr lang="en-US" altLang="ko-KR" sz="1200" b="1" dirty="0">
                <a:solidFill>
                  <a:srgbClr val="FF0000"/>
                </a:solidFill>
              </a:rPr>
              <a:t>5 + </a:t>
            </a:r>
            <a:r>
              <a:rPr lang="ko-KR" altLang="en-US" sz="1200" b="1" dirty="0" err="1">
                <a:solidFill>
                  <a:srgbClr val="FF0000"/>
                </a:solidFill>
              </a:rPr>
              <a:t>영카트</a:t>
            </a:r>
            <a:r>
              <a:rPr lang="en-US" altLang="ko-KR" sz="1200" b="1" dirty="0">
                <a:solidFill>
                  <a:srgbClr val="FF0000"/>
                </a:solidFill>
              </a:rPr>
              <a:t>5 + MISO LTE </a:t>
            </a:r>
            <a:r>
              <a:rPr lang="ko-KR" altLang="en-US" sz="1200" b="1" dirty="0">
                <a:solidFill>
                  <a:srgbClr val="FF0000"/>
                </a:solidFill>
              </a:rPr>
              <a:t>테마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아미나 </a:t>
            </a:r>
            <a:r>
              <a:rPr lang="ko-KR" altLang="en-US" sz="1200" b="1" dirty="0" err="1">
                <a:solidFill>
                  <a:srgbClr val="FF0000"/>
                </a:solidFill>
              </a:rPr>
              <a:t>빌더</a:t>
            </a:r>
            <a:r>
              <a:rPr lang="ko-KR" altLang="en-US" sz="1200" b="1" dirty="0">
                <a:solidFill>
                  <a:srgbClr val="FF0000"/>
                </a:solidFill>
              </a:rPr>
              <a:t> 참조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* PHP 7.4.33 </a:t>
            </a:r>
            <a:r>
              <a:rPr lang="ko-KR" altLang="en-US" sz="1200" b="1" dirty="0">
                <a:solidFill>
                  <a:srgbClr val="FF0000"/>
                </a:solidFill>
              </a:rPr>
              <a:t>사용 </a:t>
            </a:r>
            <a:r>
              <a:rPr lang="en-US" altLang="ko-KR" sz="1200" b="1" dirty="0">
                <a:solidFill>
                  <a:srgbClr val="FF0000"/>
                </a:solidFill>
              </a:rPr>
              <a:t>/ NGINX </a:t>
            </a:r>
            <a:r>
              <a:rPr lang="ko-KR" altLang="en-US" sz="1200" b="1" dirty="0">
                <a:solidFill>
                  <a:srgbClr val="FF0000"/>
                </a:solidFill>
              </a:rPr>
              <a:t>사용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개발서버 </a:t>
            </a:r>
            <a:r>
              <a:rPr lang="en-US" altLang="ko-KR" sz="1200" b="1" dirty="0">
                <a:solidFill>
                  <a:srgbClr val="FF0000"/>
                </a:solidFill>
              </a:rPr>
              <a:t>MYSQL </a:t>
            </a:r>
            <a:r>
              <a:rPr lang="ko-KR" altLang="en-US" sz="1200" b="1" dirty="0">
                <a:solidFill>
                  <a:srgbClr val="FF0000"/>
                </a:solidFill>
              </a:rPr>
              <a:t>버전이 높아 초기 리셋 후 재설치시 비밀번호 함수 이슈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	(gnuboard_pbkdf2.patch </a:t>
            </a:r>
            <a:r>
              <a:rPr lang="ko-KR" altLang="en-US" sz="1200" b="1" dirty="0">
                <a:solidFill>
                  <a:srgbClr val="FF0000"/>
                </a:solidFill>
              </a:rPr>
              <a:t>폴더 확인하여 덮어쓰기 요망</a:t>
            </a:r>
            <a:r>
              <a:rPr lang="en-US" altLang="ko-KR" sz="1200" b="1" dirty="0">
                <a:solidFill>
                  <a:srgbClr val="FF0000"/>
                </a:solidFill>
              </a:rPr>
              <a:t>) &lt;- </a:t>
            </a:r>
            <a:r>
              <a:rPr lang="ko-KR" altLang="en-US" sz="1200" b="1" dirty="0" err="1">
                <a:solidFill>
                  <a:srgbClr val="FF0000"/>
                </a:solidFill>
              </a:rPr>
              <a:t>구글링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or </a:t>
            </a:r>
            <a:r>
              <a:rPr lang="ko-KR" altLang="en-US" sz="1200" b="1" dirty="0">
                <a:solidFill>
                  <a:srgbClr val="FF0000"/>
                </a:solidFill>
              </a:rPr>
              <a:t>개발서버 바탕화면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D50DF-8672-40A7-8E36-0FCBCF7026E8}"/>
              </a:ext>
            </a:extLst>
          </p:cNvPr>
          <p:cNvSpPr txBox="1"/>
          <p:nvPr/>
        </p:nvSpPr>
        <p:spPr>
          <a:xfrm>
            <a:off x="668245" y="2461652"/>
            <a:ext cx="424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Project </a:t>
            </a:r>
            <a:r>
              <a:rPr lang="ko-KR" altLang="en-US" sz="1400" dirty="0"/>
              <a:t>위치 </a:t>
            </a:r>
            <a:r>
              <a:rPr lang="en-US" altLang="ko-KR" sz="1400" dirty="0"/>
              <a:t>: C:\project\mycost 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BE061C-6EFB-4DB7-BD63-0A26993C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45" y="2921000"/>
            <a:ext cx="6232088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커뮤니티 사용자 가이드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및 운영 서버 정보</dc:title>
  <dc:creator>User</dc:creator>
  <cp:lastModifiedBy>User</cp:lastModifiedBy>
  <cp:revision>81</cp:revision>
  <dcterms:created xsi:type="dcterms:W3CDTF">2023-04-24T00:07:39Z</dcterms:created>
  <dcterms:modified xsi:type="dcterms:W3CDTF">2023-04-25T06:49:16Z</dcterms:modified>
</cp:coreProperties>
</file>