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9DC4-CBA9-4AC5-A853-ED1E4638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DF7A6-EF24-4605-B0FB-B8B19017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6665A-0C72-434A-A7B8-9C973640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5DA2-7394-452E-8AA0-A84F7B2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89EB0-8C14-4523-86E9-7BED062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2C7E-293A-49FC-AEEE-D091D35B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094C4-8778-4254-8877-9A85604F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D7A2-F7EB-4CE0-89BE-9D06A664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079A-FF03-4A15-85F4-65FE42E0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D1487-5F3A-4888-B6BC-E89B4EC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338C7-0B33-44FD-9382-DCABD8DD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A5473-FE19-419B-986A-AB0B7DF2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C79E-95B1-4F4C-A609-F55149EF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4A499-86C6-4534-8C11-23FA138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E908C-164C-44B2-9F00-8691262E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BCB9-3220-41AE-A4BE-0E3353EC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51874-2588-4B68-8973-9820B2C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A9DB8-E26B-4D66-87A3-AC01851B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560D-E55F-4C74-BD2B-63A697B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E8C9-81FA-46E8-B9CC-AA62DB6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BE64-8CDF-440E-8FF4-B233C5FA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B5943-8325-4603-A49E-7FE97F70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3AE96-8085-4D63-8F20-25501EA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0900-EEB4-4AA6-B407-7FC6E64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C61F7-B561-40EC-8C9F-E88315D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47C2-5CF6-4290-8D15-A4CA730B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266F-C181-4B96-A041-B87C7791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A7C19-C766-4C4C-B3C2-88B67AFB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A877F-C3F6-46C0-A970-87A37345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1552A-75D6-4D1C-B483-E74E79AF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B7A1-E2D7-4146-A829-2BDDBA95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BB3D-0459-4C3E-A013-8A751FA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55C23-C39C-4BEB-9415-BCCA8153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CEDDB-97E8-44A6-88D2-8A612992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32ABF-B1DB-45AE-86F2-6FA8917D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AC703-D02D-4B00-BA30-E9E57111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869BE-483B-4E7F-9E85-131B8F4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C80EA-204C-4B5C-AA5F-01802B0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DE553-9446-48F0-91E9-1C339F48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60C48-921B-4F3E-A5F6-B72FB6A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C664D-ECA4-4EB2-9BA7-BAE2A34D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6A4B4-7E15-4D14-B169-A6B9EA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B4B61-173D-45B3-99E3-241D991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658B8-898A-4857-AE40-46F4B457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A8AB5-D2B6-41A9-A4A0-1BF1AFC8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72AB1-E09A-4FFA-847A-904EA147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BF45-6E2C-4189-BAF5-06B0E283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955EA-020B-444C-9AC4-9ACF8F2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D04EE-0301-42CC-ABB7-E02EBDF6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59B90-A935-464F-A13E-48A3A1D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15F28-C088-46D3-94EF-E85545A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97868-EA6D-43E2-A970-6F5A191A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E46E5-5A6A-4BA8-ACD5-B9C5D5FE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55000-3060-42DB-9056-E90B3C421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DC42C-FB8A-4EAC-9001-4DA628F4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35268-702A-492F-8D90-0B371F72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A1F4C-CAE2-4486-B1A5-8C32D53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CD3B-62DB-4B5B-9062-6831A8C8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525D0-392C-4698-97AD-FE384BCF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5C697-A2B2-46A1-84BA-1367C7FB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8C528-FDD2-4ED4-9805-FBEF360F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29D7-935F-4219-82B2-677E8DEF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1DF01-3C3C-40AA-9CCA-C698D04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237"/>
            <a:ext cx="9144000" cy="1147763"/>
          </a:xfrm>
        </p:spPr>
        <p:txBody>
          <a:bodyPr/>
          <a:lstStyle/>
          <a:p>
            <a:r>
              <a:rPr lang="en-US" altLang="ko-KR" dirty="0"/>
              <a:t>Nginx</a:t>
            </a:r>
            <a:r>
              <a:rPr lang="ko-KR" altLang="en-US" dirty="0"/>
              <a:t> 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3572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4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B8C7E4-C434-4914-8434-DDA6CC0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558800"/>
            <a:ext cx="3208866" cy="423333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/>
              <a:t>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</a:t>
            </a:r>
            <a:r>
              <a:rPr lang="en-US" altLang="ko-KR" sz="1500" dirty="0" err="1"/>
              <a:t>nginx</a:t>
            </a:r>
            <a:endParaRPr lang="ko-KR" altLang="en-US" sz="1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C5099C-C70C-49CE-9377-624787B4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652" y="770466"/>
            <a:ext cx="8030696" cy="1962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0B2B39-2E4C-44CA-AE70-C33872AB53BF}"/>
              </a:ext>
            </a:extLst>
          </p:cNvPr>
          <p:cNvSpPr txBox="1"/>
          <p:nvPr/>
        </p:nvSpPr>
        <p:spPr>
          <a:xfrm>
            <a:off x="533400" y="3081867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nginx.conf</a:t>
            </a:r>
            <a:r>
              <a:rPr lang="en-US" altLang="ko-KR" dirty="0"/>
              <a:t> -&gt; </a:t>
            </a:r>
            <a:r>
              <a:rPr lang="en-US" altLang="ko-KR" i="0" dirty="0" err="1">
                <a:effectLst/>
                <a:latin typeface="Roboto" panose="020B0604020202020204" pitchFamily="2" charset="0"/>
              </a:rPr>
              <a:t>nginx</a:t>
            </a:r>
            <a:r>
              <a:rPr lang="ko-KR" altLang="en-US" i="0" dirty="0">
                <a:effectLst/>
                <a:latin typeface="Roboto" panose="020B0604020202020204" pitchFamily="2" charset="0"/>
              </a:rPr>
              <a:t>의 기본 설정 파일인 </a:t>
            </a:r>
            <a:r>
              <a:rPr lang="en-US" altLang="ko-KR" i="0" dirty="0" err="1">
                <a:effectLst/>
                <a:latin typeface="Roboto" panose="020B0604020202020204" pitchFamily="2" charset="0"/>
              </a:rPr>
              <a:t>nginx.conf</a:t>
            </a:r>
            <a:r>
              <a:rPr lang="ko-KR" altLang="en-US" i="0" dirty="0">
                <a:effectLst/>
                <a:latin typeface="Roboto" panose="020B0604020202020204" pitchFamily="2" charset="0"/>
              </a:rPr>
              <a:t>에서 설정을 진행한다</a:t>
            </a:r>
            <a:r>
              <a:rPr lang="en-US" altLang="ko-KR" i="0" dirty="0">
                <a:effectLst/>
                <a:latin typeface="Roboto" panose="020B0604020202020204" pitchFamily="2" charset="0"/>
              </a:rPr>
              <a:t>. (</a:t>
            </a:r>
            <a:r>
              <a:rPr lang="ko-KR" altLang="en-US" i="0" dirty="0">
                <a:effectLst/>
                <a:latin typeface="Roboto" panose="020B0604020202020204" pitchFamily="2" charset="0"/>
              </a:rPr>
              <a:t>기존 변경사항 없음</a:t>
            </a:r>
            <a:r>
              <a:rPr lang="en-US" altLang="ko-KR" i="0" dirty="0">
                <a:effectLst/>
                <a:latin typeface="Roboto" panose="020B0604020202020204" pitchFamily="2" charset="0"/>
              </a:rPr>
              <a:t>)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66720-ABB1-4BCD-A10C-91A888C0DC7D}"/>
              </a:ext>
            </a:extLst>
          </p:cNvPr>
          <p:cNvSpPr txBox="1"/>
          <p:nvPr/>
        </p:nvSpPr>
        <p:spPr>
          <a:xfrm>
            <a:off x="533400" y="4070518"/>
            <a:ext cx="34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Conf.d</a:t>
            </a:r>
            <a:r>
              <a:rPr lang="en-US" altLang="ko-KR" dirty="0"/>
              <a:t> -&gt; config </a:t>
            </a:r>
            <a:r>
              <a:rPr lang="ko-KR" altLang="en-US" dirty="0" err="1"/>
              <a:t>모아놓은</a:t>
            </a:r>
            <a:r>
              <a:rPr lang="ko-KR" altLang="en-US" dirty="0"/>
              <a:t> 폴더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0FB37F-3E4A-422A-BD44-4B46017D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92" y="4070518"/>
            <a:ext cx="5601482" cy="762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FE2FD6-004A-4F4C-B06E-E221E77A728A}"/>
              </a:ext>
            </a:extLst>
          </p:cNvPr>
          <p:cNvSpPr txBox="1"/>
          <p:nvPr/>
        </p:nvSpPr>
        <p:spPr>
          <a:xfrm>
            <a:off x="8136469" y="3429000"/>
            <a:ext cx="3285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</a:rPr>
              <a:t>* 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수정 불필요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7C21A7-934F-43E9-96A1-D7B3B159CF62}"/>
              </a:ext>
            </a:extLst>
          </p:cNvPr>
          <p:cNvSpPr/>
          <p:nvPr/>
        </p:nvSpPr>
        <p:spPr>
          <a:xfrm>
            <a:off x="2540000" y="2462548"/>
            <a:ext cx="1981200" cy="1875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8CDE70-9513-40BF-BB14-0C9A3782049F}"/>
              </a:ext>
            </a:extLst>
          </p:cNvPr>
          <p:cNvSpPr/>
          <p:nvPr/>
        </p:nvSpPr>
        <p:spPr>
          <a:xfrm>
            <a:off x="4123267" y="4648201"/>
            <a:ext cx="2032000" cy="184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9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B8C7E4-C434-4914-8434-DDA6CC0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3" y="558800"/>
            <a:ext cx="4563533" cy="423333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 err="1"/>
              <a:t>default.conf</a:t>
            </a:r>
            <a:r>
              <a:rPr lang="en-US" altLang="ko-KR" sz="1500" dirty="0"/>
              <a:t> -&gt; reverse proxy</a:t>
            </a:r>
            <a:r>
              <a:rPr lang="ko-KR" altLang="en-US" sz="1500" dirty="0"/>
              <a:t> 및 </a:t>
            </a:r>
            <a:r>
              <a:rPr lang="en-US" altLang="ko-KR" sz="1500" dirty="0"/>
              <a:t>domain</a:t>
            </a:r>
            <a:r>
              <a:rPr lang="ko-KR" altLang="en-US" sz="1500" dirty="0"/>
              <a:t> 설정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29BE26-C45C-42D1-9FAD-232A85FB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97" y="1185334"/>
            <a:ext cx="3771703" cy="48884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2B05B6-7DF9-4A13-9C67-CFA17789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488" y="1185334"/>
            <a:ext cx="5738717" cy="18347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E7A4C-94EC-4A77-AD3E-E933B634BF4F}"/>
              </a:ext>
            </a:extLst>
          </p:cNvPr>
          <p:cNvSpPr txBox="1"/>
          <p:nvPr/>
        </p:nvSpPr>
        <p:spPr>
          <a:xfrm>
            <a:off x="4661487" y="3251200"/>
            <a:ext cx="6903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server </a:t>
            </a:r>
            <a:r>
              <a:rPr lang="ko-KR" altLang="en-US" sz="1400" dirty="0"/>
              <a:t>태그 하위에 </a:t>
            </a:r>
            <a:r>
              <a:rPr lang="en-US" altLang="ko-KR" sz="1400" dirty="0" err="1"/>
              <a:t>server_name</a:t>
            </a:r>
            <a:r>
              <a:rPr lang="ko-KR" altLang="en-US" sz="1400" dirty="0"/>
              <a:t>으로 도메인 설정 후 </a:t>
            </a:r>
            <a:r>
              <a:rPr lang="en-US" altLang="ko-KR" sz="1400" dirty="0"/>
              <a:t>location </a:t>
            </a:r>
            <a:r>
              <a:rPr lang="ko-KR" altLang="en-US" sz="1400" dirty="0"/>
              <a:t>으로 리버스 프록시 및 정적 파일로 설정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SSL</a:t>
            </a:r>
            <a:r>
              <a:rPr lang="ko-KR" altLang="en-US" sz="1400" dirty="0"/>
              <a:t>또한 이 </a:t>
            </a:r>
            <a:r>
              <a:rPr lang="en-US" altLang="ko-KR" sz="1400" dirty="0"/>
              <a:t>.conf</a:t>
            </a:r>
            <a:r>
              <a:rPr lang="ko-KR" altLang="en-US" sz="1400" dirty="0"/>
              <a:t>에서 적용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sudo</a:t>
            </a:r>
            <a:r>
              <a:rPr lang="en-US" altLang="ko-KR" sz="1400" dirty="0"/>
              <a:t> service 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 start… stop… reload .. </a:t>
            </a:r>
            <a:r>
              <a:rPr lang="ko-KR" altLang="en-US" sz="1400" dirty="0"/>
              <a:t>명령어 등을 사용하여 실행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77C91-D779-4172-807A-B16658C14269}"/>
              </a:ext>
            </a:extLst>
          </p:cNvPr>
          <p:cNvSpPr txBox="1"/>
          <p:nvPr/>
        </p:nvSpPr>
        <p:spPr>
          <a:xfrm>
            <a:off x="5130803" y="705134"/>
            <a:ext cx="3285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이부분만 수정하면 됩니다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EA396-B51B-4A11-B5EA-6192DFF8C6F4}"/>
              </a:ext>
            </a:extLst>
          </p:cNvPr>
          <p:cNvSpPr/>
          <p:nvPr/>
        </p:nvSpPr>
        <p:spPr>
          <a:xfrm>
            <a:off x="2091267" y="2683933"/>
            <a:ext cx="1109133" cy="14393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0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Windows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26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B8C7E4-C434-4914-8434-DDA6CC0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734" y="558800"/>
            <a:ext cx="3208866" cy="423333"/>
          </a:xfrm>
        </p:spPr>
        <p:txBody>
          <a:bodyPr>
            <a:noAutofit/>
          </a:bodyPr>
          <a:lstStyle/>
          <a:p>
            <a:pPr algn="l"/>
            <a:r>
              <a:rPr lang="en-US" altLang="ko-KR" sz="1500" dirty="0"/>
              <a:t>C:\project\nginx-1.22.1</a:t>
            </a:r>
            <a:endParaRPr lang="ko-KR" altLang="en-US" sz="15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85882B-6EBB-4E49-9D89-AFC01F29B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1" y="637945"/>
            <a:ext cx="7959581" cy="4039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D52C0-7395-4BF4-806F-D3C17EC73874}"/>
              </a:ext>
            </a:extLst>
          </p:cNvPr>
          <p:cNvSpPr txBox="1"/>
          <p:nvPr/>
        </p:nvSpPr>
        <p:spPr>
          <a:xfrm>
            <a:off x="440267" y="5190067"/>
            <a:ext cx="53509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나머지 사항은 </a:t>
            </a:r>
            <a:r>
              <a:rPr lang="en-US" altLang="ko-KR" sz="1500" dirty="0"/>
              <a:t>LINUX </a:t>
            </a:r>
            <a:r>
              <a:rPr lang="ko-KR" altLang="en-US" sz="1500" dirty="0"/>
              <a:t>와 동일</a:t>
            </a:r>
            <a:r>
              <a:rPr lang="en-US" altLang="ko-KR" sz="1500" dirty="0"/>
              <a:t>.. nginx.exe</a:t>
            </a:r>
            <a:r>
              <a:rPr lang="ko-KR" altLang="en-US" sz="1500" dirty="0"/>
              <a:t>를 클릭하여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FC473-FE30-4E49-93CC-5403B799BBFB}"/>
              </a:ext>
            </a:extLst>
          </p:cNvPr>
          <p:cNvSpPr txBox="1"/>
          <p:nvPr/>
        </p:nvSpPr>
        <p:spPr>
          <a:xfrm>
            <a:off x="541866" y="5638800"/>
            <a:ext cx="7501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개발서버는 </a:t>
            </a:r>
            <a:r>
              <a:rPr lang="en-US" altLang="ko-KR" sz="1200" b="1" dirty="0">
                <a:solidFill>
                  <a:srgbClr val="FF0000"/>
                </a:solidFill>
              </a:rPr>
              <a:t>koreasoft.iptime.org </a:t>
            </a:r>
            <a:r>
              <a:rPr lang="ko-KR" altLang="en-US" sz="1200" b="1" dirty="0">
                <a:solidFill>
                  <a:srgbClr val="FF0000"/>
                </a:solidFill>
              </a:rPr>
              <a:t>도메인이 있기에 </a:t>
            </a:r>
            <a:r>
              <a:rPr lang="en-US" altLang="ko-KR" sz="1200" b="1" dirty="0" err="1">
                <a:solidFill>
                  <a:srgbClr val="FF0000"/>
                </a:solidFill>
              </a:rPr>
              <a:t>nginx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</a:rPr>
              <a:t>default.conf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설정 안함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커뮤니티를 위해 </a:t>
            </a:r>
            <a:r>
              <a:rPr lang="en-US" altLang="ko-KR" sz="1200" b="1" dirty="0" err="1">
                <a:solidFill>
                  <a:srgbClr val="FF0000"/>
                </a:solidFill>
              </a:rPr>
              <a:t>nginx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설치함 </a:t>
            </a:r>
          </a:p>
        </p:txBody>
      </p:sp>
    </p:spTree>
    <p:extLst>
      <p:ext uri="{BB962C8B-B14F-4D97-AF65-F5344CB8AC3E}">
        <p14:creationId xmlns:p14="http://schemas.microsoft.com/office/powerpoint/2010/main" val="32352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134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Roboto</vt:lpstr>
      <vt:lpstr>Office 테마</vt:lpstr>
      <vt:lpstr>Nginx 사용자 가이드</vt:lpstr>
      <vt:lpstr>OS : Linux</vt:lpstr>
      <vt:lpstr>/etc/nginx</vt:lpstr>
      <vt:lpstr>default.conf -&gt; reverse proxy 및 domain 설정 가능</vt:lpstr>
      <vt:lpstr>OS : Windows</vt:lpstr>
      <vt:lpstr>C:\project\nginx-1.22.1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2023-04-24T00:03:16Z</dcterms:created>
  <dcterms:modified xsi:type="dcterms:W3CDTF">2023-04-25T06:48:47Z</dcterms:modified>
</cp:coreProperties>
</file>