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8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99DC4-CBA9-4AC5-A853-ED1E46383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DF7A6-EF24-4605-B0FB-B8B19017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B6665A-0C72-434A-A7B8-9C973640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15DA2-7394-452E-8AA0-A84F7B28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89EB0-8C14-4523-86E9-7BED062F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740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2C7E-293A-49FC-AEEE-D091D35B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C094C4-8778-4254-8877-9A85604F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DD7A2-F7EB-4CE0-89BE-9D06A664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5079A-FF03-4A15-85F4-65FE42E0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D1487-5F3A-4888-B6BC-E89B4EC9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907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5338C7-0B33-44FD-9382-DCABD8DD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A5473-FE19-419B-986A-AB0B7DF2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2C79E-95B1-4F4C-A609-F55149EF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4A499-86C6-4534-8C11-23FA13827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E908C-164C-44B2-9F00-8691262E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94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5BCB9-3220-41AE-A4BE-0E3353EC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51874-2588-4B68-8973-9820B2CF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A9DB8-E26B-4D66-87A3-AC01851B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3560D-E55F-4C74-BD2B-63A697B3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95E8C9-81FA-46E8-B9CC-AA62DB61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5BE64-8CDF-440E-8FF4-B233C5FA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B5943-8325-4603-A49E-7FE97F70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3AE96-8085-4D63-8F20-25501EAA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90900-EEB4-4AA6-B407-7FC6E64E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1C61F7-B561-40EC-8C9F-E88315DC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12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E47C2-5CF6-4290-8D15-A4CA730B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3266F-C181-4B96-A041-B87C7791A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CA7C19-C766-4C4C-B3C2-88B67AFB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A877F-C3F6-46C0-A970-87A37345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1552A-75D6-4D1C-B483-E74E79AF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1B7A1-E2D7-4146-A829-2BDDBA95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421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1BB3D-0459-4C3E-A013-8A751FAB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55C23-C39C-4BEB-9415-BCCA81537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CCEDDB-97E8-44A6-88D2-8A612992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732ABF-B1DB-45AE-86F2-6FA8917D6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4AC703-D02D-4B00-BA30-E9E571117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C869BE-483B-4E7F-9E85-131B8F46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FC80EA-204C-4B5C-AA5F-01802B00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4DE553-9446-48F0-91E9-1C339F48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24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60C48-921B-4F3E-A5F6-B72FB6AB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5C664D-ECA4-4EB2-9BA7-BAE2A34D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26A4B4-7E15-4D14-B169-A6B9EAD5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9B4B61-173D-45B3-99E3-241D9915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75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F658B8-898A-4857-AE40-46F4B457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EA8AB5-D2B6-41A9-A4A0-1BF1AFC8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072AB1-E09A-4FFA-847A-904EA147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DBF45-6E2C-4189-BAF5-06B0E2832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955EA-020B-444C-9AC4-9ACF8F2E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D04EE-0301-42CC-ABB7-E02EBDF6B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A59B90-A935-464F-A13E-48A3A1DC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615F28-C088-46D3-94EF-E85545AC0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97868-EA6D-43E2-A970-6F5A191A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9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E46E5-5A6A-4BA8-ACD5-B9C5D5FE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D55000-3060-42DB-9056-E90B3C421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EDC42C-FB8A-4EAC-9001-4DA628F44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35268-702A-492F-8D90-0B371F72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8A1F4C-CAE2-4486-B1A5-8C32D538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CD3B-62DB-4B5B-9062-6831A8C8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525D0-392C-4698-97AD-FE384BCF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5C697-A2B2-46A1-84BA-1367C7FB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8C528-FDD2-4ED4-9805-FBEF360F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4C27-CEA6-4542-AB74-CEAB3E1883CD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29D7-935F-4219-82B2-677E8DEFD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01DF01-3C3C-40AA-9CCA-C698D046C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1EBF-B051-4158-8989-5FA8D9B5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9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E85EB-146E-49FC-AD7D-BABCA9814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1237"/>
            <a:ext cx="9144000" cy="1147763"/>
          </a:xfrm>
        </p:spPr>
        <p:txBody>
          <a:bodyPr/>
          <a:lstStyle/>
          <a:p>
            <a:r>
              <a:rPr lang="en-US" altLang="ko-KR" dirty="0"/>
              <a:t>GitLab</a:t>
            </a:r>
            <a:r>
              <a:rPr lang="ko-KR" altLang="en-US" dirty="0"/>
              <a:t> 사용자 가이드</a:t>
            </a:r>
          </a:p>
        </p:txBody>
      </p:sp>
    </p:spTree>
    <p:extLst>
      <p:ext uri="{BB962C8B-B14F-4D97-AF65-F5344CB8AC3E}">
        <p14:creationId xmlns:p14="http://schemas.microsoft.com/office/powerpoint/2010/main" val="1357229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D1D9C-0D7D-47D6-A418-FC1E7333D4CA}"/>
              </a:ext>
            </a:extLst>
          </p:cNvPr>
          <p:cNvSpPr txBox="1"/>
          <p:nvPr/>
        </p:nvSpPr>
        <p:spPr>
          <a:xfrm>
            <a:off x="347134" y="338667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Docker </a:t>
            </a:r>
            <a:r>
              <a:rPr lang="ko-KR" altLang="en-US" dirty="0"/>
              <a:t>의 원리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9704ED-8F4B-48A5-B98E-E7C2B5551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82" y="1300665"/>
            <a:ext cx="3305636" cy="1838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48033C-D865-491E-90DA-C45B6A88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69" y="538721"/>
            <a:ext cx="4289924" cy="57805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22B4D-4216-4E9E-8D7F-DB8685FCFDF2}"/>
              </a:ext>
            </a:extLst>
          </p:cNvPr>
          <p:cNvSpPr txBox="1"/>
          <p:nvPr/>
        </p:nvSpPr>
        <p:spPr>
          <a:xfrm>
            <a:off x="431800" y="6303890"/>
            <a:ext cx="1176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 https://velog.io/@sorzzzzy/Docker-2.-%EB%8F%84%EC%BB%A4%EC%9D%98-%EB%8F%99%EC%9E%91-%EC%9B%90%EB%A6%AC-%EB%8F%84%EC%BB%A4%EC%9D%98-%ED%97%88%EB%B8%8C-%EC%9D%B4%EB%AF%B8%EC%A7%80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42B621-EE8A-4078-9E6D-5C37E86C4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3410151"/>
            <a:ext cx="5098593" cy="262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2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D1D9C-0D7D-47D6-A418-FC1E7333D4CA}"/>
              </a:ext>
            </a:extLst>
          </p:cNvPr>
          <p:cNvSpPr txBox="1"/>
          <p:nvPr/>
        </p:nvSpPr>
        <p:spPr>
          <a:xfrm>
            <a:off x="347133" y="338667"/>
            <a:ext cx="623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OS</a:t>
            </a:r>
            <a:r>
              <a:rPr lang="ko-KR" altLang="en-US" dirty="0"/>
              <a:t>가 </a:t>
            </a:r>
            <a:r>
              <a:rPr lang="en-US" altLang="ko-KR" dirty="0"/>
              <a:t>windows </a:t>
            </a:r>
            <a:r>
              <a:rPr lang="ko-KR" altLang="en-US" dirty="0"/>
              <a:t>임에 따라 </a:t>
            </a:r>
            <a:r>
              <a:rPr lang="en-US" altLang="ko-KR" dirty="0"/>
              <a:t>docker </a:t>
            </a:r>
            <a:r>
              <a:rPr lang="ko-KR" altLang="en-US" dirty="0"/>
              <a:t>위에서 </a:t>
            </a:r>
            <a:r>
              <a:rPr lang="en-US" altLang="ko-KR" dirty="0" err="1"/>
              <a:t>gitlab</a:t>
            </a:r>
            <a:r>
              <a:rPr lang="ko-KR" altLang="en-US" dirty="0"/>
              <a:t>을 설치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3F6F61-EBB9-475D-8A6B-6F7ABF50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3" y="3797858"/>
            <a:ext cx="8855729" cy="27214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68C6F15-BDFB-427E-9F8F-C153BCA4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3" y="1171847"/>
            <a:ext cx="8855729" cy="24537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C13B43-7624-403D-8BF9-4C414D0B7E05}"/>
              </a:ext>
            </a:extLst>
          </p:cNvPr>
          <p:cNvSpPr txBox="1"/>
          <p:nvPr/>
        </p:nvSpPr>
        <p:spPr>
          <a:xfrm>
            <a:off x="541867" y="1171847"/>
            <a:ext cx="5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88A195-B287-4B4A-BEC0-A971D34B904A}"/>
              </a:ext>
            </a:extLst>
          </p:cNvPr>
          <p:cNvSpPr txBox="1"/>
          <p:nvPr/>
        </p:nvSpPr>
        <p:spPr>
          <a:xfrm>
            <a:off x="508000" y="3801305"/>
            <a:ext cx="541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A2DBE7-5B66-4898-B381-7B6016769DD2}"/>
              </a:ext>
            </a:extLst>
          </p:cNvPr>
          <p:cNvSpPr/>
          <p:nvPr/>
        </p:nvSpPr>
        <p:spPr>
          <a:xfrm>
            <a:off x="1049866" y="1713486"/>
            <a:ext cx="1566334" cy="22538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2EA55F-05F0-4E72-93B1-5FB1BF74EDBE}"/>
              </a:ext>
            </a:extLst>
          </p:cNvPr>
          <p:cNvSpPr/>
          <p:nvPr/>
        </p:nvSpPr>
        <p:spPr>
          <a:xfrm>
            <a:off x="1049866" y="4167191"/>
            <a:ext cx="1566334" cy="30170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7C556F-4BAB-40A5-B0EF-7BF4C18F68FA}"/>
              </a:ext>
            </a:extLst>
          </p:cNvPr>
          <p:cNvSpPr txBox="1"/>
          <p:nvPr/>
        </p:nvSpPr>
        <p:spPr>
          <a:xfrm>
            <a:off x="6849533" y="778341"/>
            <a:ext cx="3089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rgbClr val="FF0000"/>
                </a:solidFill>
              </a:rPr>
              <a:t>Images </a:t>
            </a:r>
            <a:r>
              <a:rPr lang="ko-KR" altLang="en-US" sz="1200" b="1" dirty="0">
                <a:solidFill>
                  <a:srgbClr val="FF0000"/>
                </a:solidFill>
              </a:rPr>
              <a:t>와 </a:t>
            </a:r>
            <a:r>
              <a:rPr lang="en-US" altLang="ko-KR" sz="1200" b="1" dirty="0">
                <a:solidFill>
                  <a:srgbClr val="FF0000"/>
                </a:solidFill>
              </a:rPr>
              <a:t>Containers </a:t>
            </a:r>
            <a:r>
              <a:rPr lang="ko-KR" altLang="en-US" sz="1200" b="1" dirty="0">
                <a:solidFill>
                  <a:srgbClr val="FF0000"/>
                </a:solidFill>
              </a:rPr>
              <a:t>구분 필수 </a:t>
            </a:r>
            <a:r>
              <a:rPr lang="en-US" altLang="ko-KR" sz="1200" b="1" dirty="0">
                <a:solidFill>
                  <a:srgbClr val="FF0000"/>
                </a:solidFill>
              </a:rPr>
              <a:t>!!!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41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0D1D9C-0D7D-47D6-A418-FC1E7333D4CA}"/>
              </a:ext>
            </a:extLst>
          </p:cNvPr>
          <p:cNvSpPr txBox="1"/>
          <p:nvPr/>
        </p:nvSpPr>
        <p:spPr>
          <a:xfrm>
            <a:off x="347134" y="338667"/>
            <a:ext cx="1312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주의사항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BEE74-F6EA-4549-8D9A-C690F3A93468}"/>
              </a:ext>
            </a:extLst>
          </p:cNvPr>
          <p:cNvSpPr txBox="1"/>
          <p:nvPr/>
        </p:nvSpPr>
        <p:spPr>
          <a:xfrm>
            <a:off x="347134" y="829733"/>
            <a:ext cx="838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Docker container </a:t>
            </a:r>
            <a:r>
              <a:rPr lang="ko-KR" altLang="en-US" sz="1200" dirty="0"/>
              <a:t>는 삭제될 시 정보가 소실됨에 따라 </a:t>
            </a:r>
            <a:r>
              <a:rPr lang="en-US" altLang="ko-KR" sz="1200" dirty="0"/>
              <a:t>back-up </a:t>
            </a:r>
            <a:r>
              <a:rPr lang="ko-KR" altLang="en-US" sz="1200" dirty="0"/>
              <a:t>정책으로 이를 보완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개발서버에 위치한 </a:t>
            </a:r>
            <a:r>
              <a:rPr lang="en-US" altLang="ko-KR" sz="1200" dirty="0"/>
              <a:t>GitLab </a:t>
            </a:r>
            <a:r>
              <a:rPr lang="ko-KR" altLang="en-US" sz="1200" dirty="0"/>
              <a:t>같은 경우 백업은 </a:t>
            </a:r>
            <a:r>
              <a:rPr lang="en-US" altLang="ko-KR" sz="1200" dirty="0"/>
              <a:t>“C:\</a:t>
            </a:r>
            <a:r>
              <a:rPr lang="en-US" altLang="ko-KR" sz="1200" dirty="0" err="1"/>
              <a:t>gitlab</a:t>
            </a:r>
            <a:r>
              <a:rPr lang="en-US" altLang="ko-KR" sz="1200" dirty="0"/>
              <a:t>” </a:t>
            </a:r>
            <a:r>
              <a:rPr lang="ko-KR" altLang="en-US" sz="1200" dirty="0"/>
              <a:t>하위에</a:t>
            </a:r>
            <a:r>
              <a:rPr lang="en-US" altLang="ko-KR" sz="1200" dirty="0"/>
              <a:t> </a:t>
            </a:r>
            <a:r>
              <a:rPr lang="ko-KR" altLang="en-US" sz="1200" dirty="0"/>
              <a:t>설정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도커</a:t>
            </a:r>
            <a:r>
              <a:rPr lang="ko-KR" altLang="en-US" sz="1200" dirty="0"/>
              <a:t> 실행 볼륨</a:t>
            </a:r>
            <a:r>
              <a:rPr lang="en-US" altLang="ko-KR" sz="1200" dirty="0"/>
              <a:t>.txt</a:t>
            </a:r>
            <a:r>
              <a:rPr lang="ko-KR" altLang="en-US" sz="1200" dirty="0"/>
              <a:t> 파일 확인하여 추후 컨테이너 및 이미지 삭제되었다고 가정 시에도 백업 가능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en-US" altLang="ko-KR" sz="1200" b="1" dirty="0">
                <a:solidFill>
                  <a:srgbClr val="FF0000"/>
                </a:solidFill>
              </a:rPr>
              <a:t>(WSL</a:t>
            </a:r>
            <a:r>
              <a:rPr lang="ko-KR" altLang="en-US" sz="1200" b="1" dirty="0">
                <a:solidFill>
                  <a:srgbClr val="FF0000"/>
                </a:solidFill>
              </a:rPr>
              <a:t>을 이용한 </a:t>
            </a:r>
            <a:r>
              <a:rPr lang="en-US" altLang="ko-KR" sz="1200" b="1" dirty="0">
                <a:solidFill>
                  <a:srgbClr val="FF0000"/>
                </a:solidFill>
              </a:rPr>
              <a:t>docker </a:t>
            </a:r>
            <a:r>
              <a:rPr lang="ko-KR" altLang="en-US" sz="1200" b="1" dirty="0">
                <a:solidFill>
                  <a:srgbClr val="FF0000"/>
                </a:solidFill>
              </a:rPr>
              <a:t>기동 시 불안정을 우려한 백업 정책 확보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60588F-F52F-432F-BD7A-5D4F2370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7" y="1659467"/>
            <a:ext cx="6575137" cy="279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8099C1-01AF-4ADD-896E-636E502216CC}"/>
              </a:ext>
            </a:extLst>
          </p:cNvPr>
          <p:cNvSpPr txBox="1"/>
          <p:nvPr/>
        </p:nvSpPr>
        <p:spPr>
          <a:xfrm>
            <a:off x="450306" y="4783667"/>
            <a:ext cx="10361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dirty="0">
                <a:solidFill>
                  <a:srgbClr val="FF0000"/>
                </a:solidFill>
              </a:rPr>
              <a:t>컨테이너 및 이미지 삭제되었을 시 명령어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200" b="1" dirty="0">
                <a:solidFill>
                  <a:srgbClr val="FF0000"/>
                </a:solidFill>
              </a:rPr>
              <a:t>  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docker run --detach --hostname localhost --publish 9443:443 --publish 9080:80 --publish 9022:22 --name </a:t>
            </a:r>
            <a:r>
              <a:rPr lang="en-US" altLang="ko-KR" sz="1200" b="1" dirty="0" err="1">
                <a:solidFill>
                  <a:srgbClr val="FF0000"/>
                </a:solidFill>
              </a:rPr>
              <a:t>gitlab</a:t>
            </a:r>
            <a:r>
              <a:rPr lang="en-US" altLang="ko-KR" sz="1200" b="1" dirty="0">
                <a:solidFill>
                  <a:srgbClr val="FF0000"/>
                </a:solidFill>
              </a:rPr>
              <a:t> --restart always --volume C:/gitlab/config:/etc/gitlab --volume C:/gitlab/logs:/var/log/gitlab --volume C:/gitlab/data:/var/opt/gitlab </a:t>
            </a:r>
            <a:r>
              <a:rPr lang="en-US" altLang="ko-KR" sz="1200" b="1" dirty="0" err="1">
                <a:solidFill>
                  <a:srgbClr val="FF0000"/>
                </a:solidFill>
              </a:rPr>
              <a:t>gitlab</a:t>
            </a:r>
            <a:r>
              <a:rPr lang="en-US" altLang="ko-KR" sz="1200" b="1" dirty="0">
                <a:solidFill>
                  <a:srgbClr val="FF0000"/>
                </a:solidFill>
              </a:rPr>
              <a:t>/</a:t>
            </a:r>
            <a:r>
              <a:rPr lang="en-US" altLang="ko-KR" sz="1200" b="1" dirty="0" err="1">
                <a:solidFill>
                  <a:srgbClr val="FF0000"/>
                </a:solidFill>
              </a:rPr>
              <a:t>gitlab-ce:latest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0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1">
            <a:extLst>
              <a:ext uri="{FF2B5EF4-FFF2-40B4-BE49-F238E27FC236}">
                <a16:creationId xmlns:a16="http://schemas.microsoft.com/office/drawing/2014/main" id="{B8BFACF6-DBDD-40D0-AD42-571B2187692B}"/>
              </a:ext>
            </a:extLst>
          </p:cNvPr>
          <p:cNvSpPr txBox="1">
            <a:spLocks/>
          </p:cNvSpPr>
          <p:nvPr/>
        </p:nvSpPr>
        <p:spPr>
          <a:xfrm>
            <a:off x="618974" y="530060"/>
            <a:ext cx="11016343" cy="684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/>
              <a:t>GitLab </a:t>
            </a:r>
            <a:r>
              <a:rPr lang="ko-KR" altLang="en-US" sz="1800" dirty="0"/>
              <a:t>관련 파일 위치</a:t>
            </a:r>
            <a:endParaRPr lang="en-US" altLang="ko-KR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F16B9D-7CC4-473E-95DA-30667C811CB8}"/>
              </a:ext>
            </a:extLst>
          </p:cNvPr>
          <p:cNvSpPr txBox="1"/>
          <p:nvPr/>
        </p:nvSpPr>
        <p:spPr>
          <a:xfrm>
            <a:off x="618974" y="1821780"/>
            <a:ext cx="10876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/>
              <a:t>GitLab </a:t>
            </a:r>
            <a:r>
              <a:rPr lang="ko-KR" altLang="en-US" sz="1000" dirty="0"/>
              <a:t>백업</a:t>
            </a:r>
            <a:r>
              <a:rPr lang="en-US" altLang="ko-KR" sz="1000" dirty="0"/>
              <a:t> </a:t>
            </a:r>
            <a:r>
              <a:rPr lang="ko-KR" altLang="en-US" sz="1000" dirty="0"/>
              <a:t>위치 </a:t>
            </a:r>
            <a:r>
              <a:rPr lang="en-US" altLang="ko-KR" sz="1000" dirty="0"/>
              <a:t>: C:\gitlab</a:t>
            </a:r>
          </a:p>
          <a:p>
            <a:pPr marL="171450" indent="-171450">
              <a:buFontTx/>
              <a:buChar char="-"/>
            </a:pPr>
            <a:r>
              <a:rPr lang="en-US" altLang="ko-KR" sz="1000" dirty="0"/>
              <a:t>GitLab </a:t>
            </a:r>
            <a:r>
              <a:rPr lang="ko-KR" altLang="en-US" sz="1000" dirty="0"/>
              <a:t>주소 </a:t>
            </a:r>
            <a:r>
              <a:rPr lang="en-US" altLang="ko-KR" sz="1000" dirty="0"/>
              <a:t>: (</a:t>
            </a:r>
            <a:r>
              <a:rPr lang="ko-KR" altLang="en-US" sz="1000" dirty="0"/>
              <a:t>내부</a:t>
            </a:r>
            <a:r>
              <a:rPr lang="en-US" altLang="ko-KR" sz="1000" dirty="0"/>
              <a:t>)192.168.10.12:9080 / (</a:t>
            </a:r>
            <a:r>
              <a:rPr lang="ko-KR" altLang="en-US" sz="1000" dirty="0"/>
              <a:t>외부</a:t>
            </a:r>
            <a:r>
              <a:rPr lang="en-US" altLang="ko-KR" sz="1000" dirty="0"/>
              <a:t>)http://koreasoft.iptime.org:39080/</a:t>
            </a:r>
          </a:p>
          <a:p>
            <a:r>
              <a:rPr lang="en-US" altLang="ko-KR" sz="1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9270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284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GitLab 사용자 가이드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82</cp:revision>
  <dcterms:created xsi:type="dcterms:W3CDTF">2023-04-24T00:03:16Z</dcterms:created>
  <dcterms:modified xsi:type="dcterms:W3CDTF">2023-04-25T06:49:00Z</dcterms:modified>
</cp:coreProperties>
</file>