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9DC4-CBA9-4AC5-A853-ED1E4638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DF7A6-EF24-4605-B0FB-B8B19017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6665A-0C72-434A-A7B8-9C97364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5DA2-7394-452E-8AA0-A84F7B2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89EB0-8C14-4523-86E9-7BED062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2C7E-293A-49FC-AEEE-D091D35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094C4-8778-4254-8877-9A85604F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D7A2-F7EB-4CE0-89BE-9D06A66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079A-FF03-4A15-85F4-65FE42E0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D1487-5F3A-4888-B6BC-E89B4EC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338C7-0B33-44FD-9382-DCABD8DD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5473-FE19-419B-986A-AB0B7DF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C79E-95B1-4F4C-A609-F55149EF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4A499-86C6-4534-8C11-23FA138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E908C-164C-44B2-9F00-8691262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BCB9-3220-41AE-A4BE-0E3353E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1874-2588-4B68-8973-9820B2C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A9DB8-E26B-4D66-87A3-AC01851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560D-E55F-4C74-BD2B-63A697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E8C9-81FA-46E8-B9CC-AA62DB6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BE64-8CDF-440E-8FF4-B233C5FA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B5943-8325-4603-A49E-7FE97F70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3AE96-8085-4D63-8F20-25501EA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0900-EEB4-4AA6-B407-7FC6E64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C61F7-B561-40EC-8C9F-E88315D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47C2-5CF6-4290-8D15-A4CA730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266F-C181-4B96-A041-B87C7791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A7C19-C766-4C4C-B3C2-88B67AFB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877F-C3F6-46C0-A970-87A3734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1552A-75D6-4D1C-B483-E74E79AF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B7A1-E2D7-4146-A829-2BDDBA9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BB3D-0459-4C3E-A013-8A751FA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55C23-C39C-4BEB-9415-BCCA8153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CEDDB-97E8-44A6-88D2-8A612992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32ABF-B1DB-45AE-86F2-6FA8917D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AC703-D02D-4B00-BA30-E9E57111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869BE-483B-4E7F-9E85-131B8F4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C80EA-204C-4B5C-AA5F-01802B0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E553-9446-48F0-91E9-1C339F48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0C48-921B-4F3E-A5F6-B72FB6A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664D-ECA4-4EB2-9BA7-BAE2A34D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6A4B4-7E15-4D14-B169-A6B9EA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B4B61-173D-45B3-99E3-241D991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658B8-898A-4857-AE40-46F4B457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A8AB5-D2B6-41A9-A4A0-1BF1AFC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72AB1-E09A-4FFA-847A-904EA147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BF45-6E2C-4189-BAF5-06B0E283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955EA-020B-444C-9AC4-9ACF8F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D04EE-0301-42CC-ABB7-E02EBDF6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9B90-A935-464F-A13E-48A3A1D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15F28-C088-46D3-94EF-E85545A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97868-EA6D-43E2-A970-6F5A191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E46E5-5A6A-4BA8-ACD5-B9C5D5F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55000-3060-42DB-9056-E90B3C421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DC42C-FB8A-4EAC-9001-4DA628F4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35268-702A-492F-8D90-0B371F72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A1F4C-CAE2-4486-B1A5-8C32D53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CD3B-62DB-4B5B-9062-6831A8C8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525D0-392C-4698-97AD-FE384BC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5C697-A2B2-46A1-84BA-1367C7FB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8C528-FDD2-4ED4-9805-FBEF360F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29D7-935F-4219-82B2-677E8DEF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DF01-3C3C-40AA-9CCA-C698D04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237"/>
            <a:ext cx="9144000" cy="1147763"/>
          </a:xfrm>
        </p:spPr>
        <p:txBody>
          <a:bodyPr/>
          <a:lstStyle/>
          <a:p>
            <a:r>
              <a:rPr lang="en-US" altLang="ko-KR" dirty="0"/>
              <a:t>Scouter</a:t>
            </a:r>
            <a:r>
              <a:rPr lang="ko-KR" altLang="en-US" dirty="0"/>
              <a:t> 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3572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466344"/>
            <a:ext cx="11777472" cy="5120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Scouter</a:t>
            </a:r>
            <a:r>
              <a:rPr lang="ko-KR" altLang="en-US" sz="2000" dirty="0"/>
              <a:t> </a:t>
            </a:r>
            <a:r>
              <a:rPr lang="en-US" altLang="ko-KR" sz="2000" dirty="0"/>
              <a:t>Ver -&gt; https://github.com/scouter-project/scouter/releases/tag/v2.12.0.1.SNAPSHOT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56688-5C3F-42D9-B375-D3BD7151E8F4}"/>
              </a:ext>
            </a:extLst>
          </p:cNvPr>
          <p:cNvSpPr txBox="1"/>
          <p:nvPr/>
        </p:nvSpPr>
        <p:spPr>
          <a:xfrm>
            <a:off x="9465733" y="978408"/>
            <a:ext cx="166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*Java </a:t>
            </a:r>
            <a:r>
              <a:rPr lang="en-US" altLang="ko-KR" sz="1400">
                <a:solidFill>
                  <a:srgbClr val="FF0000"/>
                </a:solidFill>
              </a:rPr>
              <a:t>8 </a:t>
            </a:r>
            <a:r>
              <a:rPr lang="ko-KR" altLang="en-US" sz="1400" dirty="0">
                <a:solidFill>
                  <a:srgbClr val="FF0000"/>
                </a:solidFill>
              </a:rPr>
              <a:t>이상 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53ED4-EE9A-42CB-970F-00CFD1227061}"/>
              </a:ext>
            </a:extLst>
          </p:cNvPr>
          <p:cNvSpPr txBox="1"/>
          <p:nvPr/>
        </p:nvSpPr>
        <p:spPr>
          <a:xfrm>
            <a:off x="493776" y="2377440"/>
            <a:ext cx="90708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Scouter</a:t>
            </a:r>
            <a:r>
              <a:rPr lang="ko-KR" altLang="en-US" sz="1500" dirty="0"/>
              <a:t>는 </a:t>
            </a:r>
            <a:r>
              <a:rPr lang="en-US" altLang="ko-KR" sz="1500" dirty="0"/>
              <a:t>Server </a:t>
            </a:r>
            <a:r>
              <a:rPr lang="ko-KR" altLang="en-US" sz="1500" dirty="0"/>
              <a:t>및 </a:t>
            </a:r>
            <a:r>
              <a:rPr lang="en-US" altLang="ko-KR" sz="1500" dirty="0"/>
              <a:t>Client </a:t>
            </a:r>
            <a:r>
              <a:rPr lang="ko-KR" altLang="en-US" sz="1500" dirty="0"/>
              <a:t>에 각각 설치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/>
              <a:t>운영서버 </a:t>
            </a:r>
            <a:r>
              <a:rPr lang="en-US" altLang="ko-KR" sz="1500" dirty="0" err="1"/>
              <a:t>nginx</a:t>
            </a:r>
            <a:r>
              <a:rPr lang="en-US" altLang="ko-KR" sz="1500" dirty="0"/>
              <a:t>, front, </a:t>
            </a:r>
            <a:r>
              <a:rPr lang="en-US" altLang="ko-KR" sz="1500" dirty="0" err="1"/>
              <a:t>api</a:t>
            </a:r>
            <a:r>
              <a:rPr lang="en-US" altLang="ko-KR" sz="1500" dirty="0"/>
              <a:t>, gateway, auth </a:t>
            </a:r>
            <a:r>
              <a:rPr lang="ko-KR" altLang="en-US" sz="1500" dirty="0"/>
              <a:t>총 다섯 서버에 설치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/>
              <a:t>클라이언트는 설치파일 실행하여 </a:t>
            </a:r>
            <a:r>
              <a:rPr lang="en-US" altLang="ko-KR" sz="1500" dirty="0" err="1"/>
              <a:t>ip</a:t>
            </a:r>
            <a:r>
              <a:rPr lang="en-US" altLang="ko-KR" sz="1500" dirty="0"/>
              <a:t> </a:t>
            </a:r>
            <a:r>
              <a:rPr lang="ko-KR" altLang="en-US" sz="1500" dirty="0"/>
              <a:t>및 아이디</a:t>
            </a:r>
            <a:r>
              <a:rPr lang="en-US" altLang="ko-KR" sz="1500" dirty="0"/>
              <a:t>/</a:t>
            </a:r>
            <a:r>
              <a:rPr lang="ko-KR" altLang="en-US" sz="1500" dirty="0"/>
              <a:t>비밀번호 </a:t>
            </a:r>
            <a:r>
              <a:rPr lang="en-US" altLang="ko-KR" sz="1500" dirty="0"/>
              <a:t>(admin/admin)</a:t>
            </a:r>
            <a:r>
              <a:rPr lang="ko-KR" altLang="en-US" sz="1500" dirty="0"/>
              <a:t>으로 접속 </a:t>
            </a:r>
            <a:r>
              <a:rPr lang="en-US" altLang="ko-KR" sz="1500" dirty="0"/>
              <a:t>(default : 6100)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434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A3859-DB0F-4F19-94B6-0D44E68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192"/>
            <a:ext cx="10515600" cy="1325563"/>
          </a:xfrm>
        </p:spPr>
        <p:txBody>
          <a:bodyPr/>
          <a:lstStyle/>
          <a:p>
            <a:pPr algn="ctr"/>
            <a:r>
              <a:rPr lang="en-US" altLang="ko-KR"/>
              <a:t>Server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6983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466344"/>
            <a:ext cx="11777472" cy="5120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OS Level 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Scouter </a:t>
            </a:r>
            <a:r>
              <a:rPr lang="ko-KR" altLang="en-US" sz="2000" dirty="0"/>
              <a:t>연동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2E8E25-86DE-4D6B-9219-C991A1DC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048"/>
            <a:ext cx="5391902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A892E-59FC-427D-A254-914E628D6ADA}"/>
              </a:ext>
            </a:extLst>
          </p:cNvPr>
          <p:cNvSpPr txBox="1"/>
          <p:nvPr/>
        </p:nvSpPr>
        <p:spPr>
          <a:xfrm>
            <a:off x="6096000" y="978408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DBD68F-C3D0-46DC-BEA0-DF4808DF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5932"/>
            <a:ext cx="5391902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516A3-C7CB-44A7-8528-939E8899095C}"/>
              </a:ext>
            </a:extLst>
          </p:cNvPr>
          <p:cNvSpPr txBox="1"/>
          <p:nvPr/>
        </p:nvSpPr>
        <p:spPr>
          <a:xfrm>
            <a:off x="6047232" y="2516600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7EF-5ED6-40B7-B49C-57969430FF01}"/>
              </a:ext>
            </a:extLst>
          </p:cNvPr>
          <p:cNvSpPr txBox="1"/>
          <p:nvPr/>
        </p:nvSpPr>
        <p:spPr>
          <a:xfrm>
            <a:off x="6096000" y="967503"/>
            <a:ext cx="2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4FB98-30DA-42D0-82FC-F9E606043221}"/>
              </a:ext>
            </a:extLst>
          </p:cNvPr>
          <p:cNvSpPr txBox="1"/>
          <p:nvPr/>
        </p:nvSpPr>
        <p:spPr>
          <a:xfrm>
            <a:off x="265176" y="1506784"/>
            <a:ext cx="55778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Server side</a:t>
            </a:r>
            <a:r>
              <a:rPr lang="ko-KR" altLang="en-US" sz="1500" dirty="0"/>
              <a:t>의 </a:t>
            </a:r>
            <a:r>
              <a:rPr lang="en-US" altLang="ko-KR" sz="1500" dirty="0"/>
              <a:t>Scouter </a:t>
            </a:r>
            <a:r>
              <a:rPr lang="ko-KR" altLang="en-US" sz="1500" dirty="0"/>
              <a:t>압축파일을 해제하면 총 </a:t>
            </a:r>
            <a:r>
              <a:rPr lang="en-US" altLang="ko-KR" sz="1500" dirty="0"/>
              <a:t>5</a:t>
            </a:r>
            <a:r>
              <a:rPr lang="ko-KR" altLang="en-US" sz="1500" dirty="0"/>
              <a:t>개의 폴더가 생성된다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OS Level </a:t>
            </a:r>
            <a:r>
              <a:rPr lang="ko-KR" altLang="en-US" sz="1500" dirty="0"/>
              <a:t>에서의 </a:t>
            </a:r>
            <a:r>
              <a:rPr lang="en-US" altLang="ko-KR" sz="1500" dirty="0"/>
              <a:t>Scouter</a:t>
            </a:r>
            <a:r>
              <a:rPr lang="ko-KR" altLang="en-US" sz="1500" dirty="0"/>
              <a:t>의 연동을 위해서는 </a:t>
            </a:r>
            <a:r>
              <a:rPr lang="en-US" altLang="ko-KR" sz="1500" dirty="0" err="1"/>
              <a:t>agent.host</a:t>
            </a:r>
            <a:r>
              <a:rPr lang="en-US" altLang="ko-KR" sz="1500" dirty="0"/>
              <a:t> </a:t>
            </a:r>
            <a:r>
              <a:rPr lang="ko-KR" altLang="en-US" sz="1500" dirty="0"/>
              <a:t>폴더에 들어가 </a:t>
            </a:r>
            <a:r>
              <a:rPr lang="en-US" altLang="ko-KR" sz="1500" dirty="0"/>
              <a:t>host.sh </a:t>
            </a:r>
            <a:r>
              <a:rPr lang="ko-KR" altLang="en-US" sz="1500" dirty="0"/>
              <a:t>파일을 실행시키면 된다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/>
              <a:t>설정은 </a:t>
            </a:r>
            <a:r>
              <a:rPr lang="en-US" altLang="ko-KR" sz="1500" dirty="0"/>
              <a:t>conf </a:t>
            </a:r>
            <a:r>
              <a:rPr lang="ko-KR" altLang="en-US" sz="1500" dirty="0"/>
              <a:t>폴더에 들어가 </a:t>
            </a:r>
            <a:r>
              <a:rPr lang="en-US" altLang="ko-KR" sz="1500" dirty="0" err="1"/>
              <a:t>scouter.conf</a:t>
            </a:r>
            <a:r>
              <a:rPr lang="en-US" altLang="ko-KR" sz="1500" dirty="0"/>
              <a:t> </a:t>
            </a:r>
            <a:r>
              <a:rPr lang="ko-KR" altLang="en-US" sz="1500" dirty="0"/>
              <a:t>수정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203D61-ACB5-483D-901B-1CF1F80C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2865"/>
            <a:ext cx="3410712" cy="2139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9084F9-9058-4028-AA59-6E2C829CA1E4}"/>
              </a:ext>
            </a:extLst>
          </p:cNvPr>
          <p:cNvSpPr txBox="1"/>
          <p:nvPr/>
        </p:nvSpPr>
        <p:spPr>
          <a:xfrm>
            <a:off x="6065520" y="4107589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859204-10F7-42C3-B476-E730A454F2B7}"/>
              </a:ext>
            </a:extLst>
          </p:cNvPr>
          <p:cNvSpPr/>
          <p:nvPr/>
        </p:nvSpPr>
        <p:spPr>
          <a:xfrm>
            <a:off x="6096000" y="1981200"/>
            <a:ext cx="2057400" cy="1660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5FA2A-C70F-45A4-A014-BF0F6DEE497F}"/>
              </a:ext>
            </a:extLst>
          </p:cNvPr>
          <p:cNvSpPr/>
          <p:nvPr/>
        </p:nvSpPr>
        <p:spPr>
          <a:xfrm>
            <a:off x="6151033" y="3650839"/>
            <a:ext cx="1947334" cy="1906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6C83D0-6344-49E7-A2FB-51EA389EBFDC}"/>
              </a:ext>
            </a:extLst>
          </p:cNvPr>
          <p:cNvSpPr/>
          <p:nvPr/>
        </p:nvSpPr>
        <p:spPr>
          <a:xfrm>
            <a:off x="6151033" y="4493589"/>
            <a:ext cx="1545167" cy="26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0D90F5-12CA-4FD1-970E-0E9654741065}"/>
              </a:ext>
            </a:extLst>
          </p:cNvPr>
          <p:cNvSpPr/>
          <p:nvPr/>
        </p:nvSpPr>
        <p:spPr>
          <a:xfrm>
            <a:off x="6151032" y="4899989"/>
            <a:ext cx="1545167" cy="125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466344"/>
            <a:ext cx="11777472" cy="512064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WAS Level 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Scouter </a:t>
            </a:r>
            <a:r>
              <a:rPr lang="ko-KR" altLang="en-US" sz="2000" dirty="0"/>
              <a:t>연동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FC417E-8BAF-4FAD-98A2-0ABA5AE4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048"/>
            <a:ext cx="5391902" cy="1009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81628-9F4A-4E07-95FF-050FA92A273D}"/>
              </a:ext>
            </a:extLst>
          </p:cNvPr>
          <p:cNvSpPr txBox="1"/>
          <p:nvPr/>
        </p:nvSpPr>
        <p:spPr>
          <a:xfrm>
            <a:off x="6074664" y="993087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47B80-9ECE-469F-8820-92FBB29A7908}"/>
              </a:ext>
            </a:extLst>
          </p:cNvPr>
          <p:cNvSpPr txBox="1"/>
          <p:nvPr/>
        </p:nvSpPr>
        <p:spPr>
          <a:xfrm>
            <a:off x="6096000" y="2568613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30F91-7DA9-4F67-85CC-3C4B7C569682}"/>
              </a:ext>
            </a:extLst>
          </p:cNvPr>
          <p:cNvSpPr txBox="1"/>
          <p:nvPr/>
        </p:nvSpPr>
        <p:spPr>
          <a:xfrm>
            <a:off x="265176" y="1506784"/>
            <a:ext cx="5577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Server side</a:t>
            </a:r>
            <a:r>
              <a:rPr lang="ko-KR" altLang="en-US" sz="1500" dirty="0"/>
              <a:t>의 </a:t>
            </a:r>
            <a:r>
              <a:rPr lang="en-US" altLang="ko-KR" sz="1500" dirty="0"/>
              <a:t>Scouter </a:t>
            </a:r>
            <a:r>
              <a:rPr lang="ko-KR" altLang="en-US" sz="1500" dirty="0"/>
              <a:t>압축파일을 해제하면 총 </a:t>
            </a:r>
            <a:r>
              <a:rPr lang="en-US" altLang="ko-KR" sz="1500" dirty="0"/>
              <a:t>5</a:t>
            </a:r>
            <a:r>
              <a:rPr lang="ko-KR" altLang="en-US" sz="1500" dirty="0"/>
              <a:t>개의 폴더가 생성된다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WAS Level </a:t>
            </a:r>
            <a:r>
              <a:rPr lang="ko-KR" altLang="en-US" sz="1500" dirty="0"/>
              <a:t>에서의 </a:t>
            </a:r>
            <a:r>
              <a:rPr lang="en-US" altLang="ko-KR" sz="1500" dirty="0"/>
              <a:t>Scouter</a:t>
            </a:r>
            <a:r>
              <a:rPr lang="ko-KR" altLang="en-US" sz="1500" dirty="0"/>
              <a:t>의 연동을 위해서는 </a:t>
            </a:r>
            <a:r>
              <a:rPr lang="en-US" altLang="ko-KR" sz="1500" dirty="0"/>
              <a:t>agent.java </a:t>
            </a:r>
            <a:r>
              <a:rPr lang="ko-KR" altLang="en-US" sz="1500" dirty="0"/>
              <a:t>폴더 안에 있는 </a:t>
            </a:r>
            <a:r>
              <a:rPr lang="en-US" altLang="ko-KR" sz="1500" dirty="0"/>
              <a:t>scouter.agent.jar </a:t>
            </a:r>
            <a:r>
              <a:rPr lang="ko-KR" altLang="en-US" sz="1500" dirty="0"/>
              <a:t>및 </a:t>
            </a:r>
            <a:r>
              <a:rPr lang="en-US" altLang="ko-KR" sz="1500" dirty="0" err="1"/>
              <a:t>scouter.conf</a:t>
            </a:r>
            <a:r>
              <a:rPr lang="en-US" altLang="ko-KR" sz="1500" dirty="0"/>
              <a:t> </a:t>
            </a:r>
            <a:r>
              <a:rPr lang="ko-KR" altLang="en-US" sz="1500" dirty="0"/>
              <a:t>를 연동시켜 </a:t>
            </a:r>
            <a:r>
              <a:rPr lang="en-US" altLang="ko-KR" sz="1500" dirty="0"/>
              <a:t>war</a:t>
            </a:r>
            <a:r>
              <a:rPr lang="ko-KR" altLang="en-US" sz="1500" dirty="0"/>
              <a:t>파일을 실행하면 된다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500" dirty="0"/>
              <a:t>예시</a:t>
            </a:r>
            <a:r>
              <a:rPr lang="en-US" altLang="ko-KR" sz="1500" dirty="0"/>
              <a:t>) java -</a:t>
            </a:r>
            <a:r>
              <a:rPr lang="en-US" altLang="ko-KR" sz="1500" dirty="0" err="1"/>
              <a:t>javaagent</a:t>
            </a:r>
            <a:r>
              <a:rPr lang="en-US" altLang="ko-KR" sz="1500" dirty="0"/>
              <a:t>:/home/scouter/scouter/agent.java/scouter.agent.jar -</a:t>
            </a:r>
            <a:r>
              <a:rPr lang="en-US" altLang="ko-KR" sz="1500" dirty="0" err="1"/>
              <a:t>Dscouter.config</a:t>
            </a:r>
            <a:r>
              <a:rPr lang="en-US" altLang="ko-KR" sz="1500" dirty="0"/>
              <a:t>=/home/scouter/scouter/agent.java/conf/</a:t>
            </a:r>
            <a:r>
              <a:rPr lang="en-US" altLang="ko-KR" sz="1500" dirty="0" err="1"/>
              <a:t>scouter.conf</a:t>
            </a:r>
            <a:r>
              <a:rPr lang="en-US" altLang="ko-KR" sz="1500" dirty="0"/>
              <a:t> -jar ems-0.0.1-SNAPSHOT.war --</a:t>
            </a:r>
            <a:r>
              <a:rPr lang="en-US" altLang="ko-KR" sz="1500" dirty="0" err="1"/>
              <a:t>spring.profiles.active</a:t>
            </a:r>
            <a:r>
              <a:rPr lang="en-US" altLang="ko-KR" sz="1500" dirty="0"/>
              <a:t>=prod</a:t>
            </a:r>
          </a:p>
          <a:p>
            <a:r>
              <a:rPr lang="en-US" altLang="ko-KR" sz="1500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45EEA-2E74-4C4A-B1AD-E9BE7262696D}"/>
              </a:ext>
            </a:extLst>
          </p:cNvPr>
          <p:cNvSpPr txBox="1"/>
          <p:nvPr/>
        </p:nvSpPr>
        <p:spPr>
          <a:xfrm>
            <a:off x="2866644" y="4346699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FEF122-4FE3-47DC-84E2-AAF79F02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9867"/>
            <a:ext cx="4965039" cy="733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ADFEEC-6A86-4DDA-9089-0EC9BCB80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363" y="4693623"/>
            <a:ext cx="8516539" cy="18195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8A53AA-FD3D-4C68-B09E-913C6094EE32}"/>
              </a:ext>
            </a:extLst>
          </p:cNvPr>
          <p:cNvSpPr/>
          <p:nvPr/>
        </p:nvSpPr>
        <p:spPr>
          <a:xfrm>
            <a:off x="4389967" y="5379335"/>
            <a:ext cx="740834" cy="26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1D5C7D-022C-4383-8B05-C0E5CEB7813F}"/>
              </a:ext>
            </a:extLst>
          </p:cNvPr>
          <p:cNvSpPr/>
          <p:nvPr/>
        </p:nvSpPr>
        <p:spPr>
          <a:xfrm>
            <a:off x="4640666" y="4763092"/>
            <a:ext cx="374904" cy="26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14F022-6592-4EBE-9126-8FB5AAD7F6F9}"/>
              </a:ext>
            </a:extLst>
          </p:cNvPr>
          <p:cNvSpPr/>
          <p:nvPr/>
        </p:nvSpPr>
        <p:spPr>
          <a:xfrm>
            <a:off x="6153912" y="2949866"/>
            <a:ext cx="1728555" cy="3125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8F9772-A23E-473E-BDBC-41DAEF72BF47}"/>
              </a:ext>
            </a:extLst>
          </p:cNvPr>
          <p:cNvSpPr/>
          <p:nvPr/>
        </p:nvSpPr>
        <p:spPr>
          <a:xfrm>
            <a:off x="6153911" y="3437234"/>
            <a:ext cx="1728555" cy="115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26BB9B-7170-45E3-AA1F-79116CA09538}"/>
              </a:ext>
            </a:extLst>
          </p:cNvPr>
          <p:cNvSpPr/>
          <p:nvPr/>
        </p:nvSpPr>
        <p:spPr>
          <a:xfrm>
            <a:off x="6153911" y="1978011"/>
            <a:ext cx="1940222" cy="268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12C5E8-A2BF-4133-B3F4-2C19FCCDA1AC}"/>
              </a:ext>
            </a:extLst>
          </p:cNvPr>
          <p:cNvSpPr/>
          <p:nvPr/>
        </p:nvSpPr>
        <p:spPr>
          <a:xfrm>
            <a:off x="6153911" y="1333046"/>
            <a:ext cx="1940222" cy="17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F7124B-7F34-4855-98E4-FEA1E71CAD27}"/>
              </a:ext>
            </a:extLst>
          </p:cNvPr>
          <p:cNvSpPr/>
          <p:nvPr/>
        </p:nvSpPr>
        <p:spPr>
          <a:xfrm>
            <a:off x="6153911" y="1647459"/>
            <a:ext cx="1940222" cy="1737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9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A3859-DB0F-4F19-94B6-0D44E68C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19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Client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30941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9FCAC-D4E0-4AAC-A3E4-6BC1228E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365760"/>
            <a:ext cx="1515293" cy="40979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Scouter.exe </a:t>
            </a:r>
            <a:r>
              <a:rPr lang="ko-KR" altLang="en-US" sz="1400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30352A-DD72-4743-886E-9BAB1A6C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0" y="775559"/>
            <a:ext cx="2734942" cy="1567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078FFB-FACA-4091-B039-34E4AE3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75" y="190500"/>
            <a:ext cx="2150568" cy="1671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59F0A4-A09A-4578-9DBB-22571D205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6" y="2095742"/>
            <a:ext cx="8605662" cy="45717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3916DFA-A871-497A-A0DF-DE38E46F40D4}"/>
              </a:ext>
            </a:extLst>
          </p:cNvPr>
          <p:cNvSpPr/>
          <p:nvPr/>
        </p:nvSpPr>
        <p:spPr>
          <a:xfrm>
            <a:off x="2020389" y="2629989"/>
            <a:ext cx="471101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OS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526FF3-4A24-4884-8892-12CDCD4251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91490" y="2756438"/>
            <a:ext cx="1040674" cy="22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C0D4F8-5A98-436A-8050-CB9B70114928}"/>
              </a:ext>
            </a:extLst>
          </p:cNvPr>
          <p:cNvSpPr/>
          <p:nvPr/>
        </p:nvSpPr>
        <p:spPr>
          <a:xfrm>
            <a:off x="748936" y="4419047"/>
            <a:ext cx="883921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수행시간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6E200A-387D-450F-B1AB-91141DB8B85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632857" y="4545496"/>
            <a:ext cx="1628502" cy="8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CC1CD4-47C8-4FA8-A12E-2B008B905845}"/>
              </a:ext>
            </a:extLst>
          </p:cNvPr>
          <p:cNvSpPr/>
          <p:nvPr/>
        </p:nvSpPr>
        <p:spPr>
          <a:xfrm>
            <a:off x="1632858" y="3069771"/>
            <a:ext cx="539932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WAS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224816-9FFE-4DDA-BF06-E55CE759F69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72790" y="3196220"/>
            <a:ext cx="1628501" cy="8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94D59-E3F9-489E-854F-7A62201D15D6}"/>
              </a:ext>
            </a:extLst>
          </p:cNvPr>
          <p:cNvSpPr/>
          <p:nvPr/>
        </p:nvSpPr>
        <p:spPr>
          <a:xfrm>
            <a:off x="748935" y="5399109"/>
            <a:ext cx="971009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CPU </a:t>
            </a:r>
            <a:r>
              <a:rPr lang="ko-KR" altLang="en-US" sz="1100" b="1" dirty="0">
                <a:solidFill>
                  <a:schemeClr val="tx1"/>
                </a:solidFill>
              </a:rPr>
              <a:t>점유율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B3636C-819C-4A90-AE7B-C51C9E7FF5D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719944" y="5525558"/>
            <a:ext cx="1628502" cy="8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F63726-8EE8-4A99-9961-704F006294CC}"/>
              </a:ext>
            </a:extLst>
          </p:cNvPr>
          <p:cNvSpPr/>
          <p:nvPr/>
        </p:nvSpPr>
        <p:spPr>
          <a:xfrm>
            <a:off x="609601" y="6212206"/>
            <a:ext cx="1082040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 Heap </a:t>
            </a:r>
            <a:r>
              <a:rPr lang="ko-KR" altLang="en-US" sz="1100" b="1" dirty="0">
                <a:solidFill>
                  <a:schemeClr val="tx1"/>
                </a:solidFill>
              </a:rPr>
              <a:t>사용량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343A32-4EBF-46C4-BDD6-306335916FF4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691641" y="5652007"/>
            <a:ext cx="3420290" cy="68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F66A29-71CE-4DE1-A18F-C192714A30C9}"/>
              </a:ext>
            </a:extLst>
          </p:cNvPr>
          <p:cNvSpPr/>
          <p:nvPr/>
        </p:nvSpPr>
        <p:spPr>
          <a:xfrm>
            <a:off x="4820192" y="1640448"/>
            <a:ext cx="1101637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최근 접속자수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F698DE-C0EF-4D59-800A-3BFB7D78C8D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5338355" y="1893346"/>
            <a:ext cx="32656" cy="58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9298FC-C3A8-488E-90D1-19AAFC2ABA1F}"/>
              </a:ext>
            </a:extLst>
          </p:cNvPr>
          <p:cNvSpPr/>
          <p:nvPr/>
        </p:nvSpPr>
        <p:spPr>
          <a:xfrm>
            <a:off x="5874088" y="1102760"/>
            <a:ext cx="717279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XLOG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C9D184-DAC5-4C04-AE12-BE85B78EE16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232728" y="1355658"/>
            <a:ext cx="1160849" cy="112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FA75BF9-F82A-4191-9675-3E8F5AB8FE47}"/>
              </a:ext>
            </a:extLst>
          </p:cNvPr>
          <p:cNvSpPr/>
          <p:nvPr/>
        </p:nvSpPr>
        <p:spPr>
          <a:xfrm>
            <a:off x="7179376" y="1355658"/>
            <a:ext cx="717279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TPS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9DF120-0B9C-4860-9BCE-B6AF78A2AD2E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798402" y="1608556"/>
            <a:ext cx="1739614" cy="193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E81EB4-CC81-4BCD-B349-FC631F5C9457}"/>
              </a:ext>
            </a:extLst>
          </p:cNvPr>
          <p:cNvSpPr/>
          <p:nvPr/>
        </p:nvSpPr>
        <p:spPr>
          <a:xfrm>
            <a:off x="8226988" y="1766897"/>
            <a:ext cx="1101637" cy="2528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평균 응답시간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A1A899-76F5-4C99-8FB9-D849C434AF94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874089" y="2019795"/>
            <a:ext cx="2903718" cy="252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C0D2D3-C1C1-4D40-866C-2F50281B05DE}"/>
              </a:ext>
            </a:extLst>
          </p:cNvPr>
          <p:cNvSpPr txBox="1"/>
          <p:nvPr/>
        </p:nvSpPr>
        <p:spPr>
          <a:xfrm>
            <a:off x="5122740" y="670171"/>
            <a:ext cx="6322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</a:rPr>
              <a:t>사진은 </a:t>
            </a:r>
            <a:r>
              <a:rPr lang="en-US" altLang="ko-KR" sz="1000" b="1" dirty="0" err="1">
                <a:solidFill>
                  <a:srgbClr val="FF0000"/>
                </a:solidFill>
              </a:rPr>
              <a:t>ems-api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기준이며 </a:t>
            </a:r>
            <a:r>
              <a:rPr lang="en-US" altLang="ko-KR" sz="1000" b="1" dirty="0">
                <a:solidFill>
                  <a:srgbClr val="FF0000"/>
                </a:solidFill>
              </a:rPr>
              <a:t>was</a:t>
            </a:r>
            <a:r>
              <a:rPr lang="ko-KR" altLang="en-US" sz="1000" b="1" dirty="0">
                <a:solidFill>
                  <a:srgbClr val="FF0000"/>
                </a:solidFill>
              </a:rPr>
              <a:t>와 연결되어 있지 않은 </a:t>
            </a:r>
            <a:r>
              <a:rPr lang="en-US" altLang="ko-KR" sz="1000" b="1" dirty="0" err="1">
                <a:solidFill>
                  <a:srgbClr val="FF0000"/>
                </a:solidFill>
              </a:rPr>
              <a:t>nginx</a:t>
            </a:r>
            <a:r>
              <a:rPr lang="en-US" altLang="ko-KR" sz="1000" b="1" dirty="0">
                <a:solidFill>
                  <a:srgbClr val="FF0000"/>
                </a:solidFill>
              </a:rPr>
              <a:t> &amp; front </a:t>
            </a:r>
            <a:r>
              <a:rPr lang="ko-KR" altLang="en-US" sz="1000" b="1" dirty="0">
                <a:solidFill>
                  <a:srgbClr val="FF0000"/>
                </a:solidFill>
              </a:rPr>
              <a:t>는 비활성 탭이 있을 수 있음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1CE1EB-904C-49E4-B4FE-218639371B7E}"/>
              </a:ext>
            </a:extLst>
          </p:cNvPr>
          <p:cNvSpPr/>
          <p:nvPr/>
        </p:nvSpPr>
        <p:spPr>
          <a:xfrm>
            <a:off x="3532164" y="916392"/>
            <a:ext cx="718103" cy="362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00C74E-D922-468D-BEA1-785A8AACEBC9}"/>
              </a:ext>
            </a:extLst>
          </p:cNvPr>
          <p:cNvSpPr/>
          <p:nvPr/>
        </p:nvSpPr>
        <p:spPr>
          <a:xfrm>
            <a:off x="3941709" y="2834694"/>
            <a:ext cx="369034" cy="144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CC02BE-5DC0-4981-9CA7-9619C1379922}"/>
              </a:ext>
            </a:extLst>
          </p:cNvPr>
          <p:cNvSpPr/>
          <p:nvPr/>
        </p:nvSpPr>
        <p:spPr>
          <a:xfrm>
            <a:off x="7315200" y="2692400"/>
            <a:ext cx="581455" cy="6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0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Scouter 사용자 가이드</vt:lpstr>
      <vt:lpstr>Scouter Ver -&gt; https://github.com/scouter-project/scouter/releases/tag/v2.12.0.1.SNAPSHOT</vt:lpstr>
      <vt:lpstr>Server 기준</vt:lpstr>
      <vt:lpstr>OS Level 에서의 Scouter 연동</vt:lpstr>
      <vt:lpstr>WAS Level 에서의 Scouter 연동</vt:lpstr>
      <vt:lpstr>Client 기준</vt:lpstr>
      <vt:lpstr>Scouter.exe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95</cp:revision>
  <dcterms:created xsi:type="dcterms:W3CDTF">2023-04-24T00:03:16Z</dcterms:created>
  <dcterms:modified xsi:type="dcterms:W3CDTF">2023-04-25T06:49:12Z</dcterms:modified>
</cp:coreProperties>
</file>