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79B74-3EFF-4CA3-A8E5-1799BC01B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AB683-16D8-4C9A-B375-377A29836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FE88D-4961-4EC4-A1F7-826108D0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97644-8A8F-4C4C-B5A8-98977BF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F5B03-A899-4A0A-B866-F894B510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F9CAD-AFDD-4F19-A500-A1DAF6AC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0CF6E-227F-4DF8-9BC4-6D564EB01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B37CA-85CC-4279-BAD8-0A053E04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72EA8-9950-4183-88C6-AB3204E2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5F642-8983-4EC7-959E-75878738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2753F1-09E1-4E4F-BBC0-0A51BD560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136C9-2FA3-4FB4-8956-1C11B687C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8C93C-1DF5-43A4-8183-FD5D952D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BF32E-035E-4776-A60F-2CED941A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A4F86-5BD8-4E2F-BE65-E4157945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ED83-329D-40E6-80CF-244F212D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C824B-80DA-451E-8DB1-9CBBA379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C5E61-A4E8-4537-83EC-365127C1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EB52D-010E-411A-83B5-C14DCC8B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1A52D-B976-426C-92FB-5183F2F3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7E612-88DF-4783-A2B2-D9356629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7F6C9-9AB8-4274-B9F9-E035E928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ABDEF-AB9C-4E63-8896-8A40DBF7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132B1-4E31-43E5-8EBC-B57C5F07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E6FBB-0D17-4A01-9C9C-28AF6CB7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A0ABC-78F0-46EB-9D72-45321CD5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247B2-93FB-4204-B249-6AF253806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152531-A3BD-4050-B48F-57C9B1601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BF2D1-BFA5-4F2E-B3FD-CFCA249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9F87B-079A-43B0-944E-FB65F456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4D524-C41C-4240-9B2D-CBEABE29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1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769BC-A605-4C4C-8E12-07195881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5C432-1AAE-4CDF-BE84-766EF8F9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22203-4FCD-4C62-90AD-5BC46209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25A60-A429-49FD-8111-3EF294902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40E4CC-7CEE-4BE4-BFD9-04EA66C3B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6D034-5C0E-45F1-86CA-1DA176E3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6B5A22-595B-4119-80EE-9B13FFDD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3E82D-59C6-4579-972B-C0B5AFB7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9E903-5F9E-4C22-82CC-8798677D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D473C-CFE2-402B-87EE-B97B643B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67C3F7-E4DD-49B7-BE5D-304795D6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57DA8-7C7D-44F2-85AE-EE9704E8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15EB46-1F98-41BA-95C7-D3A71805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13D527-D6C5-4AD6-9579-07507365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BAC65-BCD9-4658-8D36-C7E244CE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3FA05-1E53-418B-8547-AF22A536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AB56B-DBD7-4835-93A8-61EBF09F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50D4E-80C7-43F5-AB3D-0F896454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FE3BB-E507-4813-8D0F-02966C9F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3C885-1BE9-4057-B07A-4BA6EEF6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E8737-535D-4822-9534-62BF8E72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C5EDD-29BE-4F83-B507-207FDAF7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2CF28A-734F-4AF4-929C-8B1DDCF9D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2C343-FCC3-4E73-BF6F-585777BD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2F478-0CBE-42FE-B00F-985CF4B2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FE560-9C10-4FEB-8CBA-E2EA163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C287B-6848-44DA-94F4-ABF667FA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32C3FC-5993-4749-A7E0-887B03E5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6F310-3166-4688-A5EC-24542BF8E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3339D-871F-46D4-BE90-5CF1D4EF8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F7A2-62CD-4A01-B235-9A26EA1781A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F4B08-4341-436D-9BBB-22FAE0A8F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838EB-E4CD-4D27-99EF-B4D57636F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78E2-137B-4047-AE11-340E3B60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3F63C-7B92-405F-B9C2-CA28CB29A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43"/>
            <a:ext cx="9144000" cy="1030514"/>
          </a:xfrm>
        </p:spPr>
        <p:txBody>
          <a:bodyPr/>
          <a:lstStyle/>
          <a:p>
            <a:r>
              <a:rPr lang="en-US" b="1"/>
              <a:t>NL Java </a:t>
            </a:r>
            <a:r>
              <a:rPr lang="ko-KR" altLang="en-US" b="1"/>
              <a:t>스터디 </a:t>
            </a:r>
            <a:r>
              <a:rPr lang="en-US" altLang="ko-KR" b="1"/>
              <a:t>1</a:t>
            </a:r>
            <a:r>
              <a:rPr lang="ko-KR" altLang="en-US" b="1"/>
              <a:t>회차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4170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생성자 오버로딩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/>
              <a:t>Argument</a:t>
            </a:r>
            <a:r>
              <a:rPr lang="ko-KR" altLang="en-US" sz="1800"/>
              <a:t>가 다른 다양한 형태로 생성자를 정의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다양한 형태로 객체를 생성할 수 있도록 함</a:t>
            </a:r>
            <a:r>
              <a:rPr lang="en-US" altLang="ko-KR" sz="1800"/>
              <a:t>.</a:t>
            </a:r>
          </a:p>
          <a:p>
            <a:pPr marL="342900" indent="-342900">
              <a:buAutoNum type="arabicPeriod"/>
            </a:pPr>
            <a:r>
              <a:rPr lang="ko-KR" altLang="en-US" sz="1800"/>
              <a:t>사용자가 직접 생성자를 정의하게 되면 </a:t>
            </a:r>
            <a:r>
              <a:rPr lang="en-US" altLang="ko-KR" sz="1800"/>
              <a:t>default constructor </a:t>
            </a:r>
            <a:r>
              <a:rPr lang="ko-KR" altLang="en-US" sz="1800"/>
              <a:t>가 삽입되지 않으므로 생성자 정의 시 같이 정의해준다</a:t>
            </a:r>
            <a:r>
              <a:rPr lang="en-US" altLang="ko-KR" sz="1800"/>
              <a:t>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07B6A-658D-4D85-830C-2045E4D98AA3}"/>
              </a:ext>
            </a:extLst>
          </p:cNvPr>
          <p:cNvSpPr txBox="1"/>
          <p:nvPr/>
        </p:nvSpPr>
        <p:spPr>
          <a:xfrm>
            <a:off x="3672238" y="4315157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얘도 생성자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A32CB-57AA-4B49-86BE-C13E2561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8" y="3234647"/>
            <a:ext cx="4267796" cy="319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C9072-CCCB-4A68-8EF7-BE98F2BADF6B}"/>
              </a:ext>
            </a:extLst>
          </p:cNvPr>
          <p:cNvSpPr txBox="1"/>
          <p:nvPr/>
        </p:nvSpPr>
        <p:spPr>
          <a:xfrm>
            <a:off x="3672238" y="5370562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얘도 생성자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메서드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/>
              <a:t>객체가 수행할 수 있는 기능을 정의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역시 오버로딩 가능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전달할 결과값이 있다면 결과값의 타입을 리턴 타입으로 설정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전달할 결과값이 없을 경우 </a:t>
            </a:r>
            <a:r>
              <a:rPr lang="en-US" altLang="ko-KR" sz="1800"/>
              <a:t>void </a:t>
            </a:r>
            <a:r>
              <a:rPr lang="ko-KR" altLang="en-US" sz="1800"/>
              <a:t>타입으로 설정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6517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Java </a:t>
            </a:r>
            <a:r>
              <a:rPr lang="ko-KR" altLang="en-US" b="1"/>
              <a:t>등장 배경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ko-KR" altLang="en-US"/>
              <a:t>가전기기 어플리케이션 개발 위해 등장</a:t>
            </a:r>
            <a:endParaRPr lang="en-US" altLang="ko-KR"/>
          </a:p>
          <a:p>
            <a:r>
              <a:rPr lang="en-US"/>
              <a:t>Oak </a:t>
            </a:r>
            <a:r>
              <a:rPr lang="ko-KR" altLang="en-US"/>
              <a:t>라는 언어에서 시작</a:t>
            </a:r>
            <a:endParaRPr lang="en-US" altLang="ko-KR"/>
          </a:p>
          <a:p>
            <a:r>
              <a:rPr lang="ko-KR" altLang="en-US"/>
              <a:t>플랫폼 독립적인 구조를 갖기 위해</a:t>
            </a:r>
            <a:r>
              <a:rPr lang="en-US" altLang="ko-KR"/>
              <a:t>, VM(</a:t>
            </a:r>
            <a:r>
              <a:rPr lang="ko-KR" altLang="en-US"/>
              <a:t>가상 머신</a:t>
            </a:r>
            <a:r>
              <a:rPr lang="en-US" altLang="ko-KR"/>
              <a:t>)</a:t>
            </a:r>
            <a:r>
              <a:rPr lang="ko-KR" altLang="en-US"/>
              <a:t>을 구현하고 그 위에서 프로그램이 동작하도록 했음</a:t>
            </a:r>
            <a:endParaRPr lang="en-US" altLang="ko-KR"/>
          </a:p>
          <a:p>
            <a:r>
              <a:rPr lang="en-US"/>
              <a:t>1990</a:t>
            </a:r>
            <a:r>
              <a:rPr lang="ko-KR" altLang="en-US"/>
              <a:t>년 대 네트워크 붐을 타고</a:t>
            </a:r>
            <a:r>
              <a:rPr lang="en-US" altLang="ko-KR"/>
              <a:t> </a:t>
            </a:r>
            <a:r>
              <a:rPr lang="ko-KR" altLang="en-US"/>
              <a:t>서버 환경 프로그래밍 언어로 널리 쓰이게 되었다</a:t>
            </a:r>
            <a:r>
              <a:rPr lang="en-US" altLang="ko-K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Java </a:t>
            </a:r>
            <a:r>
              <a:rPr lang="ko-KR" altLang="en-US" b="1"/>
              <a:t>특징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ko-KR" altLang="en-US" b="1"/>
              <a:t>객체지향 </a:t>
            </a:r>
            <a:endParaRPr lang="en-US" altLang="ko-KR" b="1"/>
          </a:p>
          <a:p>
            <a:r>
              <a:rPr lang="en-US"/>
              <a:t>2. </a:t>
            </a:r>
            <a:r>
              <a:rPr lang="ko-KR" altLang="en-US" b="1"/>
              <a:t>플랫폼 독립적</a:t>
            </a:r>
            <a:endParaRPr lang="en-US" altLang="ko-KR" b="1"/>
          </a:p>
          <a:p>
            <a:r>
              <a:rPr lang="en-US"/>
              <a:t>3.</a:t>
            </a:r>
            <a:r>
              <a:rPr lang="ko-KR" altLang="en-US"/>
              <a:t> 간단함</a:t>
            </a:r>
            <a:r>
              <a:rPr lang="en-US" altLang="ko-KR"/>
              <a:t>(C, C++ </a:t>
            </a:r>
            <a:r>
              <a:rPr lang="ko-KR" altLang="en-US"/>
              <a:t>대비</a:t>
            </a:r>
            <a:r>
              <a:rPr lang="en-US" altLang="ko-KR"/>
              <a:t>)</a:t>
            </a:r>
          </a:p>
          <a:p>
            <a:r>
              <a:rPr lang="en-US"/>
              <a:t>4. </a:t>
            </a:r>
            <a:r>
              <a:rPr lang="ko-KR" altLang="en-US"/>
              <a:t>분산 프로그래밍 지원</a:t>
            </a:r>
            <a:endParaRPr lang="en-US" altLang="ko-KR"/>
          </a:p>
          <a:p>
            <a:r>
              <a:rPr lang="en-US"/>
              <a:t>5. </a:t>
            </a:r>
            <a:r>
              <a:rPr lang="ko-KR" altLang="en-US"/>
              <a:t>멀티 스레드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객체 지향 이 대체 뭔가요</a:t>
            </a:r>
            <a:r>
              <a:rPr lang="en-US" altLang="ko-KR" b="1"/>
              <a:t>?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188673"/>
            <a:ext cx="10515600" cy="49101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ko-KR" altLang="en-US" sz="3200" b="1"/>
              <a:t>세계의 모든 것이</a:t>
            </a:r>
            <a:endParaRPr lang="en-US" altLang="ko-KR" sz="3200" b="1"/>
          </a:p>
          <a:p>
            <a:pPr marL="0" indent="0" algn="ctr">
              <a:buNone/>
            </a:pPr>
            <a:r>
              <a:rPr lang="ko-KR" altLang="en-US" sz="3200" b="1"/>
              <a:t>객체간의 상호작용에 의해 이루어진다</a:t>
            </a:r>
            <a:r>
              <a:rPr lang="en-US" altLang="ko-KR" sz="3200" b="1"/>
              <a:t>!</a:t>
            </a:r>
          </a:p>
          <a:p>
            <a:pPr marL="0" indent="0" algn="ctr">
              <a:buNone/>
            </a:pPr>
            <a:r>
              <a:rPr lang="en-US" altLang="ko-KR" sz="3200" b="1"/>
              <a:t>=&gt; </a:t>
            </a:r>
            <a:r>
              <a:rPr lang="ko-KR" altLang="en-US" sz="3200" b="1"/>
              <a:t>세상 모든 것이 객체</a:t>
            </a:r>
            <a:r>
              <a:rPr lang="en-US" altLang="ko-KR" sz="3200" b="1"/>
              <a:t>(Object)</a:t>
            </a:r>
            <a:r>
              <a:rPr lang="ko-KR" altLang="en-US" sz="3200" b="1"/>
              <a:t>로 이루어져 있다</a:t>
            </a:r>
            <a:r>
              <a:rPr lang="en-US" altLang="ko-KR" sz="3200" b="1"/>
              <a:t>.</a:t>
            </a:r>
          </a:p>
          <a:p>
            <a:pPr marL="0" indent="0" algn="ctr">
              <a:buNone/>
            </a:pPr>
            <a:endParaRPr lang="en-US" sz="4400" b="1"/>
          </a:p>
          <a:p>
            <a:pPr marL="0" indent="0" algn="ctr">
              <a:buNone/>
            </a:pP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83269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객체 지향의 특징</a:t>
            </a:r>
            <a:r>
              <a:rPr lang="en-US" altLang="ko-KR" b="1"/>
              <a:t>(</a:t>
            </a:r>
            <a:r>
              <a:rPr lang="ko-KR" altLang="en-US" b="1"/>
              <a:t>중요함</a:t>
            </a:r>
            <a:r>
              <a:rPr lang="en-US" altLang="ko-KR" b="1"/>
              <a:t>)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84851"/>
            <a:ext cx="10515600" cy="461394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/>
              <a:t>추상화</a:t>
            </a:r>
            <a:r>
              <a:rPr lang="en-US" altLang="ko-KR"/>
              <a:t>(Abstraction)</a:t>
            </a:r>
          </a:p>
          <a:p>
            <a:pPr marL="971550" lvl="1" indent="-514350">
              <a:buAutoNum type="arabicPeriod"/>
            </a:pPr>
            <a:r>
              <a:rPr lang="ko-KR" altLang="en-US"/>
              <a:t>여러 객체에 공통적으로 사용되는 특징을 추출하는 과정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캡슐화</a:t>
            </a:r>
            <a:r>
              <a:rPr lang="en-US" altLang="ko-KR"/>
              <a:t>(Encapsulation)</a:t>
            </a:r>
          </a:p>
          <a:p>
            <a:pPr marL="971550" lvl="1" indent="-514350">
              <a:buAutoNum type="arabicPeriod"/>
            </a:pPr>
            <a:r>
              <a:rPr lang="ko-KR" altLang="en-US"/>
              <a:t>하나의 클래스 안에 데이터와 기능을 담아 정의하고</a:t>
            </a:r>
            <a:r>
              <a:rPr lang="en-US" altLang="ko-KR"/>
              <a:t>, </a:t>
            </a:r>
            <a:r>
              <a:rPr lang="ko-KR" altLang="en-US"/>
              <a:t>중요한 데이터나 복잡한 기능은 숨기고</a:t>
            </a:r>
            <a:r>
              <a:rPr lang="en-US" altLang="ko-KR"/>
              <a:t>, </a:t>
            </a:r>
            <a:r>
              <a:rPr lang="ko-KR" altLang="en-US"/>
              <a:t>외부에서 사용에 필요한 기능만 공개하는 것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상속</a:t>
            </a:r>
            <a:r>
              <a:rPr lang="en-US" altLang="ko-KR"/>
              <a:t>(Inheritance) A extends B</a:t>
            </a:r>
          </a:p>
          <a:p>
            <a:pPr marL="971550" lvl="1" indent="-514350">
              <a:buAutoNum type="arabicPeriod"/>
            </a:pPr>
            <a:r>
              <a:rPr lang="ko-KR" altLang="en-US"/>
              <a:t>기존에 존재하는 객체의 속성과 기능을 상속받아 사용하는 것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다형성</a:t>
            </a:r>
            <a:r>
              <a:rPr lang="en-US" altLang="ko-KR"/>
              <a:t>(Polymorphism)</a:t>
            </a:r>
          </a:p>
          <a:p>
            <a:pPr marL="971550" lvl="1" indent="-514350">
              <a:buAutoNum type="arabicPeriod"/>
            </a:pPr>
            <a:r>
              <a:rPr lang="ko-KR" altLang="en-US"/>
              <a:t>같은 타입 또는 같은 기능의 호출로 다양한 효과를 가져오는 것</a:t>
            </a:r>
            <a:endParaRPr lang="en-US" altLang="ko-KR"/>
          </a:p>
          <a:p>
            <a:pPr marL="514350" indent="-51435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endParaRPr lang="en-US" sz="4400" b="1"/>
          </a:p>
          <a:p>
            <a:pPr marL="0" indent="0" algn="ctr">
              <a:buNone/>
            </a:pP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4063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227" y="2663708"/>
            <a:ext cx="5195384" cy="1325563"/>
          </a:xfrm>
        </p:spPr>
        <p:txBody>
          <a:bodyPr/>
          <a:lstStyle/>
          <a:p>
            <a:r>
              <a:rPr lang="ko-KR" altLang="en-US" b="1"/>
              <a:t>기본 문법 살펴보기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84851"/>
            <a:ext cx="10515600" cy="461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endParaRPr lang="en-US" sz="4400" b="1"/>
          </a:p>
          <a:p>
            <a:pPr marL="0" indent="0" algn="ctr">
              <a:buNone/>
            </a:pP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197401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클래스란</a:t>
            </a:r>
            <a:r>
              <a:rPr lang="en-US" altLang="ko-KR" b="1"/>
              <a:t>?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84851"/>
            <a:ext cx="10515600" cy="461394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/>
              <a:t>아까 </a:t>
            </a:r>
            <a:r>
              <a:rPr lang="en-US" altLang="ko-KR" sz="1800"/>
              <a:t>Java</a:t>
            </a:r>
            <a:r>
              <a:rPr lang="ko-KR" altLang="en-US" sz="1800"/>
              <a:t>의 객체 지향 프로그래밍에서</a:t>
            </a:r>
            <a:r>
              <a:rPr lang="en-US" altLang="ko-KR" sz="1800"/>
              <a:t>, </a:t>
            </a:r>
            <a:r>
              <a:rPr lang="ko-KR" altLang="en-US" sz="1800"/>
              <a:t>모든 것은 </a:t>
            </a:r>
            <a:r>
              <a:rPr lang="en-US" altLang="ko-KR" sz="1800"/>
              <a:t>&gt;&gt; </a:t>
            </a:r>
            <a:r>
              <a:rPr lang="ko-KR" altLang="en-US" sz="1800"/>
              <a:t>객체 </a:t>
            </a:r>
            <a:r>
              <a:rPr lang="en-US" altLang="ko-KR" sz="1800"/>
              <a:t>&lt;&lt; </a:t>
            </a:r>
            <a:r>
              <a:rPr lang="ko-KR" altLang="en-US" sz="1800"/>
              <a:t>라고 했다</a:t>
            </a:r>
            <a:r>
              <a:rPr lang="en-US" altLang="ko-KR" sz="180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/>
              <a:t>객체를 설계하는 파일 </a:t>
            </a:r>
            <a:r>
              <a:rPr lang="en-US" altLang="ko-KR" sz="1800"/>
              <a:t>-&gt; </a:t>
            </a:r>
            <a:r>
              <a:rPr lang="ko-KR" altLang="en-US" sz="1800"/>
              <a:t>클래스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구성</a:t>
            </a:r>
            <a:endParaRPr lang="en-US" altLang="ko-KR" sz="1800"/>
          </a:p>
          <a:p>
            <a:pPr marL="457200" lvl="1" indent="0">
              <a:buNone/>
            </a:pPr>
            <a:r>
              <a:rPr lang="en-US" sz="1400"/>
              <a:t>[modifiers] class className { </a:t>
            </a:r>
          </a:p>
          <a:p>
            <a:pPr marL="457200" lvl="1" indent="0">
              <a:buNone/>
            </a:pPr>
            <a:r>
              <a:rPr lang="en-US" sz="1400"/>
              <a:t>	[modifiers] datatype dataName;</a:t>
            </a:r>
          </a:p>
          <a:p>
            <a:pPr marL="457200" lvl="1" indent="0">
              <a:buNone/>
            </a:pPr>
            <a:r>
              <a:rPr lang="en-US" sz="1400"/>
              <a:t>	[modifier] className() {}</a:t>
            </a:r>
          </a:p>
          <a:p>
            <a:pPr marL="457200" lvl="1" indent="0">
              <a:buNone/>
            </a:pPr>
            <a:r>
              <a:rPr lang="en-US" sz="1400"/>
              <a:t>	[modifier] returnType methodName ([arguments]) {</a:t>
            </a:r>
          </a:p>
          <a:p>
            <a:pPr marL="457200" lvl="1" indent="0">
              <a:buNone/>
            </a:pPr>
            <a:r>
              <a:rPr lang="en-US" sz="1400"/>
              <a:t>		// method </a:t>
            </a:r>
            <a:r>
              <a:rPr lang="ko-KR" altLang="en-US" sz="1400"/>
              <a:t>내용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	}</a:t>
            </a:r>
          </a:p>
          <a:p>
            <a:pPr marL="457200" lvl="1" indent="0">
              <a:buNone/>
            </a:pPr>
            <a:r>
              <a:rPr lang="en-US" sz="1400"/>
              <a:t>}</a:t>
            </a:r>
          </a:p>
          <a:p>
            <a:pPr marL="0" indent="0">
              <a:buNone/>
            </a:pPr>
            <a:r>
              <a:rPr lang="en-US" sz="1800"/>
              <a:t>4. Modifier : (</a:t>
            </a:r>
            <a:r>
              <a:rPr lang="ko-KR" altLang="en-US" sz="1800"/>
              <a:t>지시자</a:t>
            </a:r>
            <a:r>
              <a:rPr lang="en-US" altLang="ko-KR" sz="1800"/>
              <a:t>, </a:t>
            </a:r>
            <a:r>
              <a:rPr lang="ko-KR" altLang="en-US" sz="1800"/>
              <a:t>접근자</a:t>
            </a:r>
            <a:r>
              <a:rPr lang="en-US" altLang="ko-KR" sz="1800"/>
              <a:t>, </a:t>
            </a:r>
            <a:r>
              <a:rPr lang="ko-KR" altLang="en-US" sz="1800"/>
              <a:t>제한자</a:t>
            </a:r>
            <a:r>
              <a:rPr lang="en-US" altLang="ko-KR" sz="1800"/>
              <a:t>…) -&gt; “</a:t>
            </a:r>
            <a:r>
              <a:rPr lang="ko-KR" altLang="en-US" sz="1800"/>
              <a:t>다른 객체</a:t>
            </a:r>
            <a:r>
              <a:rPr lang="en-US" altLang="ko-KR" sz="1800"/>
              <a:t>”</a:t>
            </a:r>
            <a:r>
              <a:rPr lang="ko-KR" altLang="en-US" sz="1800"/>
              <a:t>에서 자신에 대해 접근</a:t>
            </a:r>
            <a:r>
              <a:rPr lang="en-US" altLang="ko-KR" sz="1800"/>
              <a:t>, </a:t>
            </a:r>
            <a:r>
              <a:rPr lang="ko-KR" altLang="en-US" sz="1800"/>
              <a:t>사용에 대한 제한을 나타낸다</a:t>
            </a:r>
            <a:r>
              <a:rPr lang="en-US" altLang="ko-KR" sz="1800"/>
              <a:t>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00022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클래스를 만들어봅시다</a:t>
            </a:r>
            <a:r>
              <a:rPr lang="en-US" altLang="ko-KR" b="1"/>
              <a:t>.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484851"/>
            <a:ext cx="10515600" cy="461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FC5078-5400-4302-8A2C-C682B493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7" y="2650229"/>
            <a:ext cx="4582164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9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8110-B3CD-466E-8E02-788F7BDF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클래스 생성자</a:t>
            </a:r>
            <a:endParaRPr 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0478-B6D7-4446-A7D3-F725F67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1812022"/>
            <a:ext cx="10515600" cy="461394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/>
              <a:t>객체를 생성 시 자동 호출되는 기능 </a:t>
            </a:r>
            <a:r>
              <a:rPr lang="en-US" altLang="ko-KR" sz="1800"/>
              <a:t>-&gt; </a:t>
            </a:r>
            <a:r>
              <a:rPr lang="ko-KR" altLang="en-US" sz="1800"/>
              <a:t>객체 초기화에 주로 쓰임</a:t>
            </a:r>
            <a:endParaRPr lang="en-US" altLang="ko-KR" sz="1800"/>
          </a:p>
          <a:p>
            <a:pPr marL="342900" indent="-342900">
              <a:buAutoNum type="arabicPeriod"/>
            </a:pPr>
            <a:r>
              <a:rPr lang="ko-KR" altLang="en-US" sz="1800"/>
              <a:t>규칙</a:t>
            </a:r>
            <a:endParaRPr lang="en-US" altLang="ko-KR" sz="1800"/>
          </a:p>
          <a:p>
            <a:pPr marL="800100" lvl="1" indent="-342900">
              <a:buAutoNum type="arabicPeriod"/>
            </a:pPr>
            <a:r>
              <a:rPr lang="ko-KR" altLang="en-US" sz="1400"/>
              <a:t>클래스와 이름이 같아야함</a:t>
            </a:r>
            <a:endParaRPr lang="en-US" altLang="ko-KR" sz="1400"/>
          </a:p>
          <a:p>
            <a:pPr marL="800100" lvl="1" indent="-342900">
              <a:buAutoNum type="arabicPeriod"/>
            </a:pPr>
            <a:r>
              <a:rPr lang="ko-KR" altLang="en-US" sz="1400"/>
              <a:t>리턴 타입이 없어야 함</a:t>
            </a:r>
            <a:endParaRPr lang="en-US" altLang="ko-KR" sz="1400"/>
          </a:p>
          <a:p>
            <a:pPr marL="800100" lvl="1" indent="-342900">
              <a:buAutoNum type="arabicPeriod"/>
            </a:pPr>
            <a:r>
              <a:rPr lang="ko-KR" altLang="en-US" sz="1400"/>
              <a:t>반드시 있어야 함</a:t>
            </a:r>
            <a:r>
              <a:rPr lang="en-US" altLang="ko-KR" sz="1400"/>
              <a:t>( </a:t>
            </a:r>
            <a:r>
              <a:rPr lang="ko-KR" altLang="en-US" sz="1400"/>
              <a:t>생략 가능하지만</a:t>
            </a:r>
            <a:r>
              <a:rPr lang="en-US" altLang="ko-KR" sz="1400"/>
              <a:t>, </a:t>
            </a:r>
            <a:r>
              <a:rPr lang="ko-KR" altLang="en-US" sz="1400"/>
              <a:t>컴파일러가 자동으로 만들어줌</a:t>
            </a:r>
            <a:r>
              <a:rPr lang="en-US" altLang="ko-KR" sz="1400"/>
              <a:t>)</a:t>
            </a:r>
          </a:p>
          <a:p>
            <a:pPr marL="342900" indent="-342900">
              <a:buAutoNum type="arabicPeriod"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1C0EE-3257-4ACE-B9C5-3D4D6136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0" y="3429000"/>
            <a:ext cx="5604944" cy="3003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07B6A-658D-4D85-830C-2045E4D98AA3}"/>
              </a:ext>
            </a:extLst>
          </p:cNvPr>
          <p:cNvSpPr txBox="1"/>
          <p:nvPr/>
        </p:nvSpPr>
        <p:spPr>
          <a:xfrm>
            <a:off x="3093740" y="4930978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&lt;- </a:t>
            </a:r>
            <a:r>
              <a:rPr lang="ko-KR" altLang="en-US"/>
              <a:t>얘가 생성자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366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NL Java 스터디 1회차</vt:lpstr>
      <vt:lpstr>Java 등장 배경</vt:lpstr>
      <vt:lpstr>Java 특징</vt:lpstr>
      <vt:lpstr>객체 지향 이 대체 뭔가요?</vt:lpstr>
      <vt:lpstr>객체 지향의 특징(중요함)</vt:lpstr>
      <vt:lpstr>기본 문법 살펴보기</vt:lpstr>
      <vt:lpstr>클래스란?</vt:lpstr>
      <vt:lpstr>클래스를 만들어봅시다.</vt:lpstr>
      <vt:lpstr>클래스 생성자</vt:lpstr>
      <vt:lpstr>생성자 오버로딩</vt:lpstr>
      <vt:lpstr>메서드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 Java 스터디 1회차</dc:title>
  <dc:creator>심 정욱</dc:creator>
  <cp:lastModifiedBy>심 정욱</cp:lastModifiedBy>
  <cp:revision>6</cp:revision>
  <dcterms:created xsi:type="dcterms:W3CDTF">2021-04-30T10:57:46Z</dcterms:created>
  <dcterms:modified xsi:type="dcterms:W3CDTF">2021-04-30T13:56:11Z</dcterms:modified>
</cp:coreProperties>
</file>