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8" r:id="rId23"/>
    <p:sldId id="279" r:id="rId24"/>
    <p:sldId id="281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F07A8-4375-4199-BF9F-B06C7D58D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B6687C-3104-4F78-B7EF-D830F0831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AF3BC-DF53-444E-9D9D-8EABF263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07C-8AA1-4D84-BEAC-E01984CB384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D7A63-9651-4791-82D1-0D50BC83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63858-1779-44DA-93FC-489F65DE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D529-7863-4B69-AB06-9AAD9608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1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36AAC-0C10-4497-9DD0-EA27E30C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260DE-935A-4E7D-BD09-424D3A1B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44C16-C2C0-4478-836B-F7E8896A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07C-8AA1-4D84-BEAC-E01984CB384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A1472-6B34-43FB-96E0-A55E5430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41ACE-2CFB-46E6-BDA4-896F1CBA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D529-7863-4B69-AB06-9AAD9608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06D317-87DC-43B8-8C30-BA4505E5D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213D5-0438-4B1E-8D0C-C5C3138C2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442BC-07F4-4693-A2CB-B1C4EAF6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07C-8AA1-4D84-BEAC-E01984CB384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C94D5-06E4-45C7-BB21-1358C61B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3C264-0874-412C-9C85-1FAED423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D529-7863-4B69-AB06-9AAD9608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2A3A-71A0-4DE4-BC1D-4CFA411C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F293D-E4D0-4502-B515-8956F3DA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7BA5B-B077-4B07-8F87-38FD3E5A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07C-8AA1-4D84-BEAC-E01984CB384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0CF82-CAEB-4B33-8D6C-DCCCAE2D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4D70D-4653-4B57-9C66-556BAC7A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D529-7863-4B69-AB06-9AAD9608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5DF03-326A-415B-8DDB-B6FDDEB6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61437-EDA4-4FBE-A643-BD3DC01F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77972-B7FC-4815-9D28-C9340E21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07C-8AA1-4D84-BEAC-E01984CB384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E39DC-AB66-45FC-BB1C-27B9F00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B50ED-7D81-4109-B0F9-10E116C7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D529-7863-4B69-AB06-9AAD9608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2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BD796-F060-425C-AD0F-278EB9B0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BBDF8-B533-4D9A-AD4E-89D96BD01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54802D-1F92-4CDA-AB84-AFE91A1FD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4012F-2D5F-4ACA-9B8C-A30F0E27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07C-8AA1-4D84-BEAC-E01984CB384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D7276-B023-47C4-BFEF-77591B21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875B2-EF09-41E8-BBC6-19AADE22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D529-7863-4B69-AB06-9AAD9608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2BE4D-8534-4D2D-B6EA-219DD8AA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79B6E-B0A2-41E4-8E5C-E82FCA3A4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1445E5-8260-4FF3-A5EF-B19EF3381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45DEBE-C19C-4350-AA68-1B02C344B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8ABB7A-8CDA-4290-B596-82776058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2C0D4D-8FC2-45CA-AB5A-9C5F8ED1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07C-8AA1-4D84-BEAC-E01984CB384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8B9834-2C8B-4A50-B121-B4144168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42BCD1-7276-4646-AE11-1F3AD3A8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D529-7863-4B69-AB06-9AAD9608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466EE-7DDA-4520-8821-2FC0BAC7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F76C4B-FCB3-4D2A-A4E9-0124DB0A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07C-8AA1-4D84-BEAC-E01984CB384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097AA-6544-460F-B468-1CE514F5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F238CC-A2D8-42E7-80E9-A5C6BD6A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D529-7863-4B69-AB06-9AAD9608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FE5114-2BF8-4129-91B1-676874AA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07C-8AA1-4D84-BEAC-E01984CB384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872757-9795-4625-842E-6AB8793C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40DF0A-52F8-48EF-83A8-6B764560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D529-7863-4B69-AB06-9AAD9608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5758C-39BD-4B31-94F2-A3040EF1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33002-6140-4233-8986-5C8DFCD4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C55F8-A248-400C-8850-D760D6671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23B03-5441-493A-A80C-7B5A0A4C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07C-8AA1-4D84-BEAC-E01984CB384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0D4E5-581C-414A-8A9F-A9343EEB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136AC-2944-4071-A1CE-DC2F0325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D529-7863-4B69-AB06-9AAD9608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46097-4DF5-47FF-9CF1-E5007CC4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9246F0-0AAB-4FF6-AC2D-2C3B6476F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47FDC-9F29-4B27-99E3-DD295345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05EEC1-455E-4FA9-B447-888D4F86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07C-8AA1-4D84-BEAC-E01984CB384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DE394-89DE-4672-B3B5-96A13CBE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0AC8DC-E4ED-4FEE-AF47-E7425082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D529-7863-4B69-AB06-9AAD9608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87D507-C14D-4D16-A8BF-69D03B50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A903E-8009-4D07-83E9-45ED5B48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4218B-10C7-490E-B9F2-49256FF4A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C07C-8AA1-4D84-BEAC-E01984CB384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56991-3A91-42A8-9A23-912A45E60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2F85F-722C-46E3-BD62-D4C54E0E8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D529-7863-4B69-AB06-9AAD9608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9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4032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b="1"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endParaRPr lang="en-US" sz="8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7FC6FF-BB23-479B-ACD3-C10C53B5A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932"/>
            <a:ext cx="9144000" cy="1655762"/>
          </a:xfrm>
        </p:spPr>
        <p:txBody>
          <a:bodyPr/>
          <a:lstStyle/>
          <a:p>
            <a:r>
              <a:rPr lang="ko-KR" altLang="en-US"/>
              <a:t>환영합니다 </a:t>
            </a:r>
            <a:r>
              <a:rPr lang="en-US" altLang="ko-KR">
                <a:sym typeface="Wingdings" panose="05000000000000000000" pitchFamily="2" charset="2"/>
              </a:rPr>
              <a:t>:)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A482A88-71EA-4872-8DB5-2A5FDF3C68FA}"/>
              </a:ext>
            </a:extLst>
          </p:cNvPr>
          <p:cNvSpPr txBox="1">
            <a:spLocks/>
          </p:cNvSpPr>
          <p:nvPr/>
        </p:nvSpPr>
        <p:spPr>
          <a:xfrm>
            <a:off x="1524000" y="2674200"/>
            <a:ext cx="9144000" cy="1379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  <a:t>NL </a:t>
            </a:r>
            <a:r>
              <a:rPr lang="ko-KR" altLang="en-US">
                <a:latin typeface="Segoe UI" panose="020B0502040204020203" pitchFamily="34" charset="0"/>
                <a:cs typeface="Segoe UI" panose="020B0502040204020203" pitchFamily="34" charset="0"/>
              </a:rPr>
              <a:t>스터디 참여</a:t>
            </a:r>
            <a:b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처음 개발에 재미를 느낌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6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A482A88-71EA-4872-8DB5-2A5FDF3C68FA}"/>
              </a:ext>
            </a:extLst>
          </p:cNvPr>
          <p:cNvSpPr txBox="1">
            <a:spLocks/>
          </p:cNvSpPr>
          <p:nvPr/>
        </p:nvSpPr>
        <p:spPr>
          <a:xfrm>
            <a:off x="1524000" y="2674200"/>
            <a:ext cx="9144000" cy="1379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Node.js - 위키백과, 우리 모두의 백과사전">
            <a:extLst>
              <a:ext uri="{FF2B5EF4-FFF2-40B4-BE49-F238E27FC236}">
                <a16:creationId xmlns:a16="http://schemas.microsoft.com/office/drawing/2014/main" id="{13DA97BD-0888-49EB-9477-46FE143AD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691" y="2425725"/>
            <a:ext cx="3280617" cy="20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en-US" altLang="ko-KR" sz="8000" b="1">
                <a:latin typeface="Segoe UI" panose="020B0502040204020203" pitchFamily="34" charset="0"/>
                <a:cs typeface="Segoe UI" panose="020B0502040204020203" pitchFamily="34" charset="0"/>
              </a:rPr>
              <a:t>23</a:t>
            </a:r>
            <a:r>
              <a:rPr lang="ko-KR" altLang="en-US" sz="8000" b="1">
                <a:latin typeface="Segoe UI" panose="020B0502040204020203" pitchFamily="34" charset="0"/>
                <a:cs typeface="Segoe UI" panose="020B0502040204020203" pitchFamily="34" charset="0"/>
              </a:rPr>
              <a:t>살</a:t>
            </a:r>
            <a:endParaRPr lang="en-US" sz="8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98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  <a:t>SOPT </a:t>
            </a:r>
            <a:r>
              <a:rPr lang="ko-KR" altLang="en-US">
                <a:latin typeface="Segoe UI" panose="020B0502040204020203" pitchFamily="34" charset="0"/>
                <a:cs typeface="Segoe UI" panose="020B0502040204020203" pitchFamily="34" charset="0"/>
              </a:rPr>
              <a:t>활동 시작</a:t>
            </a:r>
            <a:b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인생의 전환점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259524-3323-414A-A9AF-5E93291C6915}"/>
              </a:ext>
            </a:extLst>
          </p:cNvPr>
          <p:cNvSpPr txBox="1">
            <a:spLocks/>
          </p:cNvSpPr>
          <p:nvPr/>
        </p:nvSpPr>
        <p:spPr>
          <a:xfrm>
            <a:off x="1524000" y="4949505"/>
            <a:ext cx="9144000" cy="1379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0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594"/>
            <a:ext cx="9144000" cy="2570812"/>
          </a:xfrm>
        </p:spPr>
        <p:txBody>
          <a:bodyPr>
            <a:normAutofit/>
          </a:bodyPr>
          <a:lstStyle/>
          <a:p>
            <a:r>
              <a:rPr lang="en-US" altLang="ko-KR" b="1">
                <a:latin typeface="Segoe UI" panose="020B0502040204020203" pitchFamily="34" charset="0"/>
                <a:cs typeface="Segoe UI" panose="020B0502040204020203" pitchFamily="34" charset="0"/>
              </a:rPr>
              <a:t>SOPT 24</a:t>
            </a:r>
            <a:r>
              <a:rPr lang="ko-KR" altLang="en-US" b="1">
                <a:latin typeface="Segoe UI" panose="020B0502040204020203" pitchFamily="34" charset="0"/>
                <a:cs typeface="Segoe UI" panose="020B0502040204020203" pitchFamily="34" charset="0"/>
              </a:rPr>
              <a:t>기 </a:t>
            </a:r>
            <a:r>
              <a:rPr lang="en-US" altLang="ko-KR" b="1">
                <a:latin typeface="Segoe UI" panose="020B0502040204020203" pitchFamily="34" charset="0"/>
                <a:cs typeface="Segoe UI" panose="020B0502040204020203" pitchFamily="34" charset="0"/>
              </a:rPr>
              <a:t>APPJAM</a:t>
            </a:r>
            <a:b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4900">
                <a:latin typeface="Segoe UI" panose="020B0502040204020203" pitchFamily="34" charset="0"/>
                <a:cs typeface="Segoe UI" panose="020B0502040204020203" pitchFamily="34" charset="0"/>
              </a:rPr>
              <a:t>커버 뮤직 플랫폼</a:t>
            </a:r>
            <a:br>
              <a:rPr lang="en-US" altLang="ko-KR" sz="49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4900">
                <a:latin typeface="Segoe UI" panose="020B0502040204020203" pitchFamily="34" charset="0"/>
                <a:cs typeface="Segoe UI" panose="020B0502040204020203" pitchFamily="34" charset="0"/>
              </a:rPr>
              <a:t>‘WAVE’ </a:t>
            </a:r>
            <a:r>
              <a:rPr lang="ko-KR" altLang="en-US" sz="4900">
                <a:latin typeface="Segoe UI" panose="020B0502040204020203" pitchFamily="34" charset="0"/>
                <a:cs typeface="Segoe UI" panose="020B0502040204020203" pitchFamily="34" charset="0"/>
              </a:rPr>
              <a:t>서버 개발</a:t>
            </a:r>
            <a:b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처음으로 제대로 된 협업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259524-3323-414A-A9AF-5E93291C6915}"/>
              </a:ext>
            </a:extLst>
          </p:cNvPr>
          <p:cNvSpPr txBox="1">
            <a:spLocks/>
          </p:cNvSpPr>
          <p:nvPr/>
        </p:nvSpPr>
        <p:spPr>
          <a:xfrm>
            <a:off x="1524000" y="4949505"/>
            <a:ext cx="9144000" cy="1379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1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en-US" altLang="ko-KR" sz="8000" b="1">
                <a:latin typeface="Segoe UI" panose="020B0502040204020203" pitchFamily="34" charset="0"/>
                <a:cs typeface="Segoe UI" panose="020B0502040204020203" pitchFamily="34" charset="0"/>
              </a:rPr>
              <a:t>24</a:t>
            </a:r>
            <a:r>
              <a:rPr lang="ko-KR" altLang="en-US" sz="8000" b="1">
                <a:latin typeface="Segoe UI" panose="020B0502040204020203" pitchFamily="34" charset="0"/>
                <a:cs typeface="Segoe UI" panose="020B0502040204020203" pitchFamily="34" charset="0"/>
              </a:rPr>
              <a:t>살</a:t>
            </a:r>
            <a:endParaRPr lang="en-US" sz="8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2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6305"/>
            <a:ext cx="9144000" cy="1799024"/>
          </a:xfrm>
        </p:spPr>
        <p:txBody>
          <a:bodyPr>
            <a:normAutofit fontScale="90000"/>
          </a:bodyPr>
          <a:lstStyle/>
          <a:p>
            <a:r>
              <a:rPr lang="ko-KR" altLang="en-US" sz="4000">
                <a:latin typeface="Segoe UI" panose="020B0502040204020203" pitchFamily="34" charset="0"/>
                <a:cs typeface="Segoe UI" panose="020B0502040204020203" pitchFamily="34" charset="0"/>
              </a:rPr>
              <a:t>일정 및 대중교통 초개인화 스케쥴링 서비스</a:t>
            </a:r>
            <a:r>
              <a:rPr lang="en-US" altLang="ko-KR" sz="400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b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b="1">
                <a:latin typeface="Segoe UI" panose="020B0502040204020203" pitchFamily="34" charset="0"/>
                <a:cs typeface="Segoe UI" panose="020B0502040204020203" pitchFamily="34" charset="0"/>
              </a:rPr>
              <a:t>얼리버디 개발</a:t>
            </a:r>
            <a:b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지금까지도 개발 중인 나의 인생 프로젝트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259524-3323-414A-A9AF-5E93291C6915}"/>
              </a:ext>
            </a:extLst>
          </p:cNvPr>
          <p:cNvSpPr txBox="1">
            <a:spLocks/>
          </p:cNvSpPr>
          <p:nvPr/>
        </p:nvSpPr>
        <p:spPr>
          <a:xfrm>
            <a:off x="1524000" y="4949505"/>
            <a:ext cx="9144000" cy="1379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0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2149"/>
            <a:ext cx="9144000" cy="1593701"/>
          </a:xfrm>
        </p:spPr>
        <p:txBody>
          <a:bodyPr>
            <a:normAutofit fontScale="90000"/>
          </a:bodyPr>
          <a:lstStyle/>
          <a:p>
            <a:r>
              <a:rPr lang="ko-KR" altLang="en-US" sz="4900">
                <a:latin typeface="Segoe UI" panose="020B0502040204020203" pitchFamily="34" charset="0"/>
                <a:cs typeface="Segoe UI" panose="020B0502040204020203" pitchFamily="34" charset="0"/>
              </a:rPr>
              <a:t>교육용 적층형 로봇</a:t>
            </a:r>
            <a:br>
              <a:rPr lang="en-US" altLang="ko-KR" sz="49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4900"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ko-KR" altLang="en-US" sz="4900">
                <a:latin typeface="Segoe UI" panose="020B0502040204020203" pitchFamily="34" charset="0"/>
                <a:cs typeface="Segoe UI" panose="020B0502040204020203" pitchFamily="34" charset="0"/>
              </a:rPr>
              <a:t>코듀봇</a:t>
            </a:r>
            <a:r>
              <a:rPr lang="en-US" altLang="ko-KR" sz="490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ko-KR" altLang="en-US" sz="4900">
                <a:latin typeface="Segoe UI" panose="020B0502040204020203" pitchFamily="34" charset="0"/>
                <a:cs typeface="Segoe UI" panose="020B0502040204020203" pitchFamily="34" charset="0"/>
              </a:rPr>
              <a:t> 전용 블록 코딩 </a:t>
            </a:r>
            <a:r>
              <a:rPr lang="en-US" altLang="ko-KR" sz="4900">
                <a:latin typeface="Segoe UI" panose="020B0502040204020203" pitchFamily="34" charset="0"/>
                <a:cs typeface="Segoe UI" panose="020B0502040204020203" pitchFamily="34" charset="0"/>
              </a:rPr>
              <a:t>IDE </a:t>
            </a:r>
            <a:r>
              <a:rPr lang="ko-KR" altLang="en-US" sz="4900">
                <a:latin typeface="Segoe UI" panose="020B0502040204020203" pitchFamily="34" charset="0"/>
                <a:cs typeface="Segoe UI" panose="020B0502040204020203" pitchFamily="34" charset="0"/>
              </a:rPr>
              <a:t>개발</a:t>
            </a:r>
            <a:b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교수님한테 끌려감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259524-3323-414A-A9AF-5E93291C6915}"/>
              </a:ext>
            </a:extLst>
          </p:cNvPr>
          <p:cNvSpPr txBox="1">
            <a:spLocks/>
          </p:cNvSpPr>
          <p:nvPr/>
        </p:nvSpPr>
        <p:spPr>
          <a:xfrm>
            <a:off x="1524000" y="4949505"/>
            <a:ext cx="9144000" cy="1379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4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en-US" altLang="ko-KR" sz="8000" b="1"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r>
              <a:rPr lang="ko-KR" altLang="en-US" sz="8000" b="1">
                <a:latin typeface="Segoe UI" panose="020B0502040204020203" pitchFamily="34" charset="0"/>
                <a:cs typeface="Segoe UI" panose="020B0502040204020203" pitchFamily="34" charset="0"/>
              </a:rPr>
              <a:t>살</a:t>
            </a:r>
            <a:endParaRPr lang="en-US" sz="8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3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ko-KR" altLang="en-US" sz="8000" b="1">
                <a:latin typeface="Segoe UI" panose="020B0502040204020203" pitchFamily="34" charset="0"/>
                <a:cs typeface="Segoe UI" panose="020B0502040204020203" pitchFamily="34" charset="0"/>
              </a:rPr>
              <a:t>졸업</a:t>
            </a:r>
            <a:r>
              <a:rPr lang="en-US" altLang="ko-KR" sz="8000" b="1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br>
              <a:rPr lang="en-US" altLang="ko-KR" sz="80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1100">
                <a:latin typeface="Segoe UI" panose="020B0502040204020203" pitchFamily="34" charset="0"/>
                <a:cs typeface="Segoe UI" panose="020B0502040204020203" pitchFamily="34" charset="0"/>
              </a:rPr>
              <a:t>세상 행복했다</a:t>
            </a:r>
            <a:endParaRPr lang="en-US" sz="8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9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85925" y="2848477"/>
            <a:ext cx="9144000" cy="1161044"/>
          </a:xfrm>
        </p:spPr>
        <p:txBody>
          <a:bodyPr>
            <a:normAutofit fontScale="90000"/>
          </a:bodyPr>
          <a:lstStyle/>
          <a:p>
            <a:r>
              <a:rPr lang="ko-KR" altLang="en-US" sz="8000" b="1">
                <a:latin typeface="Segoe UI" panose="020B0502040204020203" pitchFamily="34" charset="0"/>
                <a:cs typeface="Segoe UI" panose="020B0502040204020203" pitchFamily="34" charset="0"/>
              </a:rPr>
              <a:t>목차</a:t>
            </a:r>
            <a:endParaRPr lang="en-US" sz="8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7FC6FF-BB23-479B-ACD3-C10C53B5A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500" y="1821443"/>
            <a:ext cx="6667500" cy="241412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>
                <a:latin typeface="Segoe UI" panose="020B0502040204020203" pitchFamily="34" charset="0"/>
                <a:cs typeface="Segoe UI" panose="020B0502040204020203" pitchFamily="34" charset="0"/>
              </a:rPr>
              <a:t>소개</a:t>
            </a:r>
            <a:endParaRPr lang="en-US" altLang="ko-K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altLang="ko-K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>
                <a:latin typeface="Segoe UI" panose="020B0502040204020203" pitchFamily="34" charset="0"/>
                <a:cs typeface="Segoe UI" panose="020B0502040204020203" pitchFamily="34" charset="0"/>
              </a:rPr>
              <a:t>코딩 왜 배우나요</a:t>
            </a:r>
            <a: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>
                <a:latin typeface="Segoe UI" panose="020B0502040204020203" pitchFamily="34" charset="0"/>
                <a:cs typeface="Segoe UI" panose="020B0502040204020203" pitchFamily="34" charset="0"/>
              </a:rPr>
              <a:t>좋은 개발자란</a:t>
            </a:r>
            <a: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3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6305"/>
            <a:ext cx="9144000" cy="179902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Segoe UI" panose="020B0502040204020203" pitchFamily="34" charset="0"/>
                <a:cs typeface="Segoe UI" panose="020B0502040204020203" pitchFamily="34" charset="0"/>
              </a:rPr>
              <a:t>삼성청년</a:t>
            </a:r>
            <a: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  <a:t>SW</a:t>
            </a:r>
            <a:r>
              <a:rPr lang="ko-KR" altLang="en-US">
                <a:latin typeface="Segoe UI" panose="020B0502040204020203" pitchFamily="34" charset="0"/>
                <a:cs typeface="Segoe UI" panose="020B0502040204020203" pitchFamily="34" charset="0"/>
              </a:rPr>
              <a:t>아카데미</a:t>
            </a:r>
            <a:b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b="1">
                <a:latin typeface="Segoe UI" panose="020B0502040204020203" pitchFamily="34" charset="0"/>
                <a:cs typeface="Segoe UI" panose="020B0502040204020203" pitchFamily="34" charset="0"/>
              </a:rPr>
              <a:t>SSAFY 5</a:t>
            </a:r>
            <a:r>
              <a:rPr lang="ko-KR" altLang="en-US" b="1">
                <a:latin typeface="Segoe UI" panose="020B0502040204020203" pitchFamily="34" charset="0"/>
                <a:cs typeface="Segoe UI" panose="020B0502040204020203" pitchFamily="34" charset="0"/>
              </a:rPr>
              <a:t>기 합격</a:t>
            </a:r>
            <a:b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지금 잘 다니는 중 </a:t>
            </a:r>
            <a:r>
              <a:rPr lang="en-US" altLang="ko-KR" sz="120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259524-3323-414A-A9AF-5E93291C6915}"/>
              </a:ext>
            </a:extLst>
          </p:cNvPr>
          <p:cNvSpPr txBox="1">
            <a:spLocks/>
          </p:cNvSpPr>
          <p:nvPr/>
        </p:nvSpPr>
        <p:spPr>
          <a:xfrm>
            <a:off x="1524000" y="4949505"/>
            <a:ext cx="9144000" cy="1379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ko-KR" altLang="en-US" sz="5400" b="1">
                <a:latin typeface="Segoe UI" panose="020B0502040204020203" pitchFamily="34" charset="0"/>
                <a:cs typeface="Segoe UI" panose="020B0502040204020203" pitchFamily="34" charset="0"/>
              </a:rPr>
              <a:t>코딩 왜 배우나요</a:t>
            </a:r>
            <a: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5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5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6958"/>
            <a:ext cx="9144000" cy="1379574"/>
          </a:xfrm>
        </p:spPr>
        <p:txBody>
          <a:bodyPr>
            <a:normAutofit/>
          </a:bodyPr>
          <a:lstStyle/>
          <a:p>
            <a:r>
              <a:rPr lang="ko-KR" altLang="en-US" sz="5400" b="1">
                <a:latin typeface="Segoe UI" panose="020B0502040204020203" pitchFamily="34" charset="0"/>
                <a:cs typeface="Segoe UI" panose="020B0502040204020203" pitchFamily="34" charset="0"/>
              </a:rPr>
              <a:t>좋은 곳에 취업하기 위해</a:t>
            </a:r>
            <a: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5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0119D-BE8E-4E13-BE33-F523D071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4118"/>
            <a:ext cx="6554115" cy="11145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1AFEC3-2EAA-43E3-9943-B643B6CBE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3" y="5214542"/>
            <a:ext cx="6363588" cy="1486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EECDDE-D1F0-45CD-B9ED-9EE1DCCCF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851" y="3962162"/>
            <a:ext cx="6134310" cy="28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58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873"/>
            <a:ext cx="9144000" cy="2262254"/>
          </a:xfrm>
        </p:spPr>
        <p:txBody>
          <a:bodyPr>
            <a:normAutofit fontScale="90000"/>
          </a:bodyPr>
          <a:lstStyle/>
          <a:p>
            <a:r>
              <a:rPr lang="ko-KR" altLang="en-US" sz="5400" b="1">
                <a:latin typeface="Segoe UI" panose="020B0502040204020203" pitchFamily="34" charset="0"/>
                <a:cs typeface="Segoe UI" panose="020B0502040204020203" pitchFamily="34" charset="0"/>
              </a:rPr>
              <a:t>개발은</a:t>
            </a:r>
            <a:b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5400" b="1">
                <a:latin typeface="Segoe UI" panose="020B0502040204020203" pitchFamily="34" charset="0"/>
                <a:cs typeface="Segoe UI" panose="020B0502040204020203" pitchFamily="34" charset="0"/>
              </a:rPr>
              <a:t>원하는 것을 만들고 싶다는</a:t>
            </a:r>
            <a:b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5400" b="1">
                <a:latin typeface="Segoe UI" panose="020B0502040204020203" pitchFamily="34" charset="0"/>
                <a:cs typeface="Segoe UI" panose="020B0502040204020203" pitchFamily="34" charset="0"/>
              </a:rPr>
              <a:t>생각에서 시작된다</a:t>
            </a:r>
            <a:endParaRPr lang="en-US" sz="5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7136"/>
            <a:ext cx="9144000" cy="2883727"/>
          </a:xfrm>
        </p:spPr>
        <p:txBody>
          <a:bodyPr>
            <a:normAutofit/>
          </a:bodyPr>
          <a:lstStyle/>
          <a:p>
            <a:r>
              <a:rPr lang="ko-KR" altLang="en-US" sz="5400" b="1">
                <a:latin typeface="Segoe UI" panose="020B0502040204020203" pitchFamily="34" charset="0"/>
                <a:cs typeface="Segoe UI" panose="020B0502040204020203" pitchFamily="34" charset="0"/>
              </a:rPr>
              <a:t>만들고 싶은 게 있다</a:t>
            </a:r>
            <a: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b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2000" b="1">
                <a:latin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ko-KR" altLang="en-US" sz="2000">
                <a:latin typeface="Segoe UI" panose="020B0502040204020203" pitchFamily="34" charset="0"/>
                <a:cs typeface="Segoe UI" panose="020B0502040204020203" pitchFamily="34" charset="0"/>
              </a:rPr>
              <a:t>최고입니다</a:t>
            </a:r>
            <a: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2000">
                <a:latin typeface="Segoe UI" panose="020B0502040204020203" pitchFamily="34" charset="0"/>
                <a:cs typeface="Segoe UI" panose="020B0502040204020203" pitchFamily="34" charset="0"/>
              </a:rPr>
              <a:t>그것을 위해 필요한 것을 찾으면서 시작하세요</a:t>
            </a:r>
            <a: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5400" b="1">
                <a:latin typeface="Segoe UI" panose="020B0502040204020203" pitchFamily="34" charset="0"/>
                <a:cs typeface="Segoe UI" panose="020B0502040204020203" pitchFamily="34" charset="0"/>
              </a:rPr>
              <a:t>아직 없다</a:t>
            </a:r>
            <a: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b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2000" b="1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ko-KR" alt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그럼 기초부터 닦자</a:t>
            </a:r>
            <a:r>
              <a:rPr lang="en-US" altLang="ko-KR" sz="2000" b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51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ko-KR" altLang="en-US" sz="5400" b="1">
                <a:latin typeface="Segoe UI" panose="020B0502040204020203" pitchFamily="34" charset="0"/>
                <a:cs typeface="Segoe UI" panose="020B0502040204020203" pitchFamily="34" charset="0"/>
              </a:rPr>
              <a:t>좋은 개발자란</a:t>
            </a:r>
            <a: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b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2400" b="1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ko-KR" altLang="en-US" sz="2400">
                <a:latin typeface="Segoe UI" panose="020B0502040204020203" pitchFamily="34" charset="0"/>
                <a:cs typeface="Segoe UI" panose="020B0502040204020203" pitchFamily="34" charset="0"/>
              </a:rPr>
              <a:t>똑같은 것을 만들어도</a:t>
            </a:r>
            <a:r>
              <a:rPr lang="en-US" altLang="ko-KR" sz="2400"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ko-KR" altLang="en-US" sz="2400">
                <a:latin typeface="Segoe UI" panose="020B0502040204020203" pitchFamily="34" charset="0"/>
                <a:cs typeface="Segoe UI" panose="020B0502040204020203" pitchFamily="34" charset="0"/>
              </a:rPr>
              <a:t>잘</a:t>
            </a:r>
            <a:r>
              <a:rPr lang="en-US" altLang="ko-KR" sz="2400">
                <a:latin typeface="Segoe UI" panose="020B0502040204020203" pitchFamily="34" charset="0"/>
                <a:cs typeface="Segoe UI" panose="020B0502040204020203" pitchFamily="34" charset="0"/>
              </a:rPr>
              <a:t>“ </a:t>
            </a:r>
            <a:r>
              <a:rPr lang="ko-KR" altLang="en-US" sz="2400">
                <a:latin typeface="Segoe UI" panose="020B0502040204020203" pitchFamily="34" charset="0"/>
                <a:cs typeface="Segoe UI" panose="020B0502040204020203" pitchFamily="34" charset="0"/>
              </a:rPr>
              <a:t>만들기 위해 항상 고민하는 개발자</a:t>
            </a:r>
            <a:endParaRPr lang="en-US" sz="5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8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7136"/>
            <a:ext cx="9144000" cy="2883727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2000">
                <a:latin typeface="Segoe UI" panose="020B0502040204020203" pitchFamily="34" charset="0"/>
                <a:cs typeface="Segoe UI" panose="020B0502040204020203" pitchFamily="34" charset="0"/>
              </a:rPr>
              <a:t>수업 중이 아닐 때</a:t>
            </a:r>
            <a: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2000">
                <a:latin typeface="Segoe UI" panose="020B0502040204020203" pitchFamily="34" charset="0"/>
                <a:cs typeface="Segoe UI" panose="020B0502040204020203" pitchFamily="34" charset="0"/>
              </a:rPr>
              <a:t>질문하기 전에 검색부터 해보세요</a:t>
            </a:r>
            <a: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b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ko-KR" altLang="en-US" sz="1100">
                <a:latin typeface="Segoe UI" panose="020B0502040204020203" pitchFamily="34" charset="0"/>
                <a:cs typeface="Segoe UI" panose="020B0502040204020203" pitchFamily="34" charset="0"/>
              </a:rPr>
              <a:t>무턱대고 물어보는 습관은 최악입니다</a:t>
            </a:r>
            <a:r>
              <a:rPr lang="en-US" altLang="ko-KR" sz="110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100">
                <a:latin typeface="Segoe UI" panose="020B0502040204020203" pitchFamily="34" charset="0"/>
                <a:cs typeface="Segoe UI" panose="020B0502040204020203" pitchFamily="34" charset="0"/>
              </a:rPr>
              <a:t>혼자서 오랫 동안 헤맬 수록 기억에 잘 남아요</a:t>
            </a:r>
            <a:r>
              <a:rPr lang="en-US" altLang="ko-KR" sz="110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br>
              <a:rPr lang="en-US" altLang="ko-KR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ko-KR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ko-KR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ko-KR" altLang="en-US" sz="2000">
                <a:latin typeface="Segoe UI" panose="020B0502040204020203" pitchFamily="34" charset="0"/>
                <a:cs typeface="Segoe UI" panose="020B0502040204020203" pitchFamily="34" charset="0"/>
              </a:rPr>
              <a:t>매 주 코드 리뷰를 합니다</a:t>
            </a:r>
            <a: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그러므로</a:t>
            </a:r>
            <a:r>
              <a:rPr lang="en-US" altLang="ko-KR" sz="120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항상 코드를 </a:t>
            </a:r>
            <a:r>
              <a:rPr lang="en-US" altLang="ko-KR" sz="120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잘</a:t>
            </a:r>
            <a:r>
              <a:rPr lang="en-US" altLang="ko-KR" sz="1200"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짜기 위해 노력해봅시다</a:t>
            </a:r>
            <a:r>
              <a:rPr lang="en-US" altLang="ko-KR" sz="12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altLang="ko-KR" sz="12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ko-KR" altLang="en-US" sz="2000">
                <a:latin typeface="Segoe UI" panose="020B0502040204020203" pitchFamily="34" charset="0"/>
                <a:cs typeface="Segoe UI" panose="020B0502040204020203" pitchFamily="34" charset="0"/>
              </a:rPr>
              <a:t>열심히 참여해주세요</a:t>
            </a:r>
            <a:r>
              <a:rPr lang="en-US" altLang="ko-KR" sz="200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br>
              <a:rPr lang="en-US" altLang="ko-KR" sz="32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1200">
                <a:latin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한 번 빠지면 힘들어집니다</a:t>
            </a:r>
            <a:r>
              <a:rPr lang="en-US" altLang="ko-KR" sz="120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br>
              <a:rPr lang="en-US" altLang="ko-KR" sz="5400" b="1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7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ko-KR" altLang="en-US" sz="8000" b="1">
                <a:latin typeface="Segoe UI" panose="020B0502040204020203" pitchFamily="34" charset="0"/>
                <a:cs typeface="Segoe UI" panose="020B0502040204020203" pitchFamily="34" charset="0"/>
              </a:rPr>
              <a:t>소개</a:t>
            </a:r>
            <a:endParaRPr lang="en-US" sz="8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3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en-US" altLang="ko-KR" sz="8000" b="1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ko-KR" altLang="en-US" sz="8000" b="1">
                <a:latin typeface="Segoe UI" panose="020B0502040204020203" pitchFamily="34" charset="0"/>
                <a:cs typeface="Segoe UI" panose="020B0502040204020203" pitchFamily="34" charset="0"/>
              </a:rPr>
              <a:t>살</a:t>
            </a:r>
            <a:endParaRPr lang="en-US" sz="8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4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ko-KR" altLang="en-US" sz="6600">
                <a:latin typeface="Segoe UI" panose="020B0502040204020203" pitchFamily="34" charset="0"/>
                <a:cs typeface="Segoe UI" panose="020B0502040204020203" pitchFamily="34" charset="0"/>
              </a:rPr>
              <a:t>놀았어요</a:t>
            </a:r>
            <a:b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1200">
                <a:latin typeface="Segoe UI" panose="020B0502040204020203" pitchFamily="34" charset="0"/>
                <a:cs typeface="Segoe UI" panose="020B0502040204020203" pitchFamily="34" charset="0"/>
              </a:rPr>
              <a:t>2016</a:t>
            </a: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년에 오버워치가 나와서</a:t>
            </a:r>
            <a:r>
              <a:rPr lang="en-US" altLang="ko-KR" sz="1200">
                <a:latin typeface="Segoe UI" panose="020B0502040204020203" pitchFamily="34" charset="0"/>
                <a:cs typeface="Segoe UI" panose="020B0502040204020203" pitchFamily="34" charset="0"/>
              </a:rPr>
              <a:t>..</a:t>
            </a: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ㅎ</a:t>
            </a:r>
            <a:r>
              <a:rPr lang="en-US" altLang="ko-KR" sz="1200">
                <a:latin typeface="Segoe UI" panose="020B0502040204020203" pitchFamily="34" charset="0"/>
                <a:cs typeface="Segoe UI" panose="020B0502040204020203" pitchFamily="34" charset="0"/>
              </a:rPr>
              <a:t>..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2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en-US" altLang="ko-KR" sz="8000" b="1">
                <a:latin typeface="Segoe UI" panose="020B0502040204020203" pitchFamily="34" charset="0"/>
                <a:cs typeface="Segoe UI" panose="020B0502040204020203" pitchFamily="34" charset="0"/>
              </a:rPr>
              <a:t>21</a:t>
            </a:r>
            <a:r>
              <a:rPr lang="ko-KR" altLang="en-US" sz="8000" b="1">
                <a:latin typeface="Segoe UI" panose="020B0502040204020203" pitchFamily="34" charset="0"/>
                <a:cs typeface="Segoe UI" panose="020B0502040204020203" pitchFamily="34" charset="0"/>
              </a:rPr>
              <a:t>살</a:t>
            </a:r>
            <a:endParaRPr lang="en-US" sz="8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4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ko-KR" altLang="en-US">
                <a:latin typeface="Segoe UI" panose="020B0502040204020203" pitchFamily="34" charset="0"/>
                <a:cs typeface="Segoe UI" panose="020B0502040204020203" pitchFamily="34" charset="0"/>
              </a:rPr>
              <a:t>입대</a:t>
            </a:r>
            <a: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ko-KR" altLang="en-US">
                <a:latin typeface="Segoe UI" panose="020B0502040204020203" pitchFamily="34" charset="0"/>
                <a:cs typeface="Segoe UI" panose="020B0502040204020203" pitchFamily="34" charset="0"/>
              </a:rPr>
              <a:t>제대</a:t>
            </a:r>
            <a:b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머리 괜히 깎음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7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5755"/>
            <a:ext cx="9144000" cy="1379574"/>
          </a:xfrm>
        </p:spPr>
        <p:txBody>
          <a:bodyPr>
            <a:normAutofit/>
          </a:bodyPr>
          <a:lstStyle/>
          <a:p>
            <a:r>
              <a:rPr lang="en-US" altLang="ko-KR" sz="8000" b="1">
                <a:latin typeface="Segoe UI" panose="020B0502040204020203" pitchFamily="34" charset="0"/>
                <a:cs typeface="Segoe UI" panose="020B0502040204020203" pitchFamily="34" charset="0"/>
              </a:rPr>
              <a:t>22</a:t>
            </a:r>
            <a:r>
              <a:rPr lang="ko-KR" altLang="en-US" sz="8000" b="1">
                <a:latin typeface="Segoe UI" panose="020B0502040204020203" pitchFamily="34" charset="0"/>
                <a:cs typeface="Segoe UI" panose="020B0502040204020203" pitchFamily="34" charset="0"/>
              </a:rPr>
              <a:t>살</a:t>
            </a:r>
            <a:endParaRPr lang="en-US" sz="8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6F6-570D-4086-B640-40BF1603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9213"/>
            <a:ext cx="9144000" cy="1379574"/>
          </a:xfrm>
        </p:spPr>
        <p:txBody>
          <a:bodyPr>
            <a:normAutofit/>
          </a:bodyPr>
          <a:lstStyle/>
          <a:p>
            <a:r>
              <a:rPr lang="ko-KR" altLang="en-US">
                <a:latin typeface="Segoe UI" panose="020B0502040204020203" pitchFamily="34" charset="0"/>
                <a:cs typeface="Segoe UI" panose="020B0502040204020203" pitchFamily="34" charset="0"/>
              </a:rPr>
              <a:t>복학</a:t>
            </a:r>
            <a:br>
              <a:rPr lang="en-US" altLang="ko-K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1200">
                <a:latin typeface="Segoe UI" panose="020B0502040204020203" pitchFamily="34" charset="0"/>
                <a:cs typeface="Segoe UI" panose="020B0502040204020203" pitchFamily="34" charset="0"/>
              </a:rPr>
              <a:t>학점 최대위기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A482A88-71EA-4872-8DB5-2A5FDF3C68FA}"/>
              </a:ext>
            </a:extLst>
          </p:cNvPr>
          <p:cNvSpPr txBox="1">
            <a:spLocks/>
          </p:cNvSpPr>
          <p:nvPr/>
        </p:nvSpPr>
        <p:spPr>
          <a:xfrm>
            <a:off x="1524000" y="3680879"/>
            <a:ext cx="9144000" cy="1379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1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257</Words>
  <Application>Microsoft Office PowerPoint</Application>
  <PresentationFormat>와이드스크린</PresentationFormat>
  <Paragraphs>31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Office 테마</vt:lpstr>
      <vt:lpstr>안녕하세요</vt:lpstr>
      <vt:lpstr>목차</vt:lpstr>
      <vt:lpstr>소개</vt:lpstr>
      <vt:lpstr>20살</vt:lpstr>
      <vt:lpstr>놀았어요 2016년에 오버워치가 나와서..ㅎ..</vt:lpstr>
      <vt:lpstr>21살</vt:lpstr>
      <vt:lpstr>입대&amp;제대 머리 괜히 깎음</vt:lpstr>
      <vt:lpstr>22살</vt:lpstr>
      <vt:lpstr>복학 학점 최대위기</vt:lpstr>
      <vt:lpstr>PowerPoint 프레젠테이션</vt:lpstr>
      <vt:lpstr>PowerPoint 프레젠테이션</vt:lpstr>
      <vt:lpstr>23살</vt:lpstr>
      <vt:lpstr>SOPT 활동 시작 인생의 전환점</vt:lpstr>
      <vt:lpstr>SOPT 24기 APPJAM 커버 뮤직 플랫폼 ‘WAVE’ 서버 개발 처음으로 제대로 된 협업</vt:lpstr>
      <vt:lpstr>24살</vt:lpstr>
      <vt:lpstr>일정 및 대중교통 초개인화 스케쥴링 서비스, 얼리버디 개발 지금까지도 개발 중인 나의 인생 프로젝트</vt:lpstr>
      <vt:lpstr>교육용 적층형 로봇 ‘코듀봇’ 전용 블록 코딩 IDE 개발 교수님한테 끌려감</vt:lpstr>
      <vt:lpstr>25살</vt:lpstr>
      <vt:lpstr>졸업! 세상 행복했다</vt:lpstr>
      <vt:lpstr>삼성청년SW아카데미 SSAFY 5기 합격 지금 잘 다니는 중 </vt:lpstr>
      <vt:lpstr>코딩 왜 배우나요?</vt:lpstr>
      <vt:lpstr>좋은 곳에 취업하기 위해?</vt:lpstr>
      <vt:lpstr>개발은 원하는 것을 만들고 싶다는 생각에서 시작된다</vt:lpstr>
      <vt:lpstr>만들고 싶은 게 있다! -&gt;최고입니다. 그것을 위해 필요한 것을 찾으면서 시작하세요.  아직 없다! -&gt; 그럼 기초부터 닦자.</vt:lpstr>
      <vt:lpstr>좋은 개발자란? -&gt; 똑같은 것을 만들어도 “잘“ 만들기 위해 항상 고민하는 개발자</vt:lpstr>
      <vt:lpstr>1. 수업 중이 아닐 때, 질문하기 전에 검색부터 해보세요! -&gt;무턱대고 물어보는 습관은 최악입니다. 혼자서 오랫 동안 헤맬 수록 기억에 잘 남아요!   2. 매 주 코드 리뷰를 합니다. -&gt;그러므로, 항상 코드를 “잘” 짜기 위해 노력해봅시다.  3. 열심히 참여해주세요! -&gt;한 번 빠지면 힘들어집니다!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안녕하세요</dc:title>
  <dc:creator>심 정욱</dc:creator>
  <cp:lastModifiedBy>심 정욱</cp:lastModifiedBy>
  <cp:revision>11</cp:revision>
  <dcterms:created xsi:type="dcterms:W3CDTF">2021-04-03T03:05:50Z</dcterms:created>
  <dcterms:modified xsi:type="dcterms:W3CDTF">2021-04-10T04:08:43Z</dcterms:modified>
</cp:coreProperties>
</file>