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8" r:id="rId8"/>
    <p:sldId id="269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BA08-A0A8-4E83-8DAF-79652532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61438C-E0D3-4DC5-9729-501CDBD25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C95BD-2650-4E21-A0F7-A93598B6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5D491-5E3E-4AC8-97FB-6B3652D2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073B5-E3AB-4DBA-89EE-D3E5FCEA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7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C4B89-B885-4159-9009-FCB59360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F43AA1-3C3F-46DB-9CA5-9625389E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E549C-1064-4D53-84F9-B1689AC8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A6DD3-30EF-46CB-A1E4-53FA636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CCE56-FD7E-4E7A-8D75-AD0A34A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4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B613F8-7AA1-468C-976B-3E29E399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B3288-4EB1-4B35-9B25-39C60185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1ED97-A193-479F-B003-EE021D51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946B0-0FF6-4D9B-BCFE-9B1D64A9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B4722-4F79-4D95-B798-EB20CE1F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5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5946-A048-40EE-8B69-A2D5878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2BD6D-C23B-49F7-97D4-14B86BD0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D1CB0-75FB-4FCD-BBC5-206B3776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6644A-2EF8-4E55-9438-FA89EEC2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2C0BC-434B-4FCD-BD1E-0C2ADD53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BFC3-A0F2-477F-BB12-5E65E80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F97A1-5D12-4A58-A819-E4B8B1ED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513AE-5245-4D15-BFA9-673EACB8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D108-93A8-4FD5-ADB1-77D0F2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E4E07-B467-456B-B4F2-6832050B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3E221-8FF9-4908-A4A7-7E206BC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1FD50-2F88-4615-9010-9B7E753A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DD525-FF98-4BBC-A4C0-51AAF610E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92C9D-EB28-46DD-A013-D1C13634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B3E84-33F4-4BC7-A51E-BD08E411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3A42D-3363-45ED-9A32-7059BEEA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DF1B-CC3E-4480-8081-5C624BA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30707-A0E8-496B-8351-73A4CF2B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50323-013C-4561-B48F-0CE85363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07242-8E7D-46BB-A8E7-8E257013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755EA0-6A49-4B89-B7A3-CCD9EF528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249C0-4139-432D-AE63-35A2DEE7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971088-B692-436C-9982-B6A0379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EDEA2-7C50-405E-98C5-962A53B4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342D7-2D32-47D2-BFED-C186CEE5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0620E8-61C6-4E9E-AD31-C5652408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8B288-BD03-4D25-B162-A2AB86B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AF5D01-F93D-4D18-86CB-96FD8396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4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8D9711-4A42-4595-AF09-E2D43DCF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C1A46-A864-4ABF-A25F-4E7B6C1C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8FB24-D68D-4349-853C-070A3C36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CBC2-5023-4F9D-843D-B3E5C26A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9DC6E-0810-4395-8B0D-28B056DB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94368-16D0-449B-B0BC-8939651C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9E17A-4734-493E-A104-D09149D0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E1FC1-2874-430F-9F01-711A3FB7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C7D5D-3DB5-4542-A3D7-AC78BA90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7726D-52F4-411B-A428-E77F8851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BD024-03B8-462E-A0F4-B1F038D6C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B5CAD-14E2-4241-88BB-688677FD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7556-C2E4-4813-A243-306B8A5D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11C6C-16E6-4CC3-8A1C-FFAF1445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BFC9E-2575-4592-8719-D312D8E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634BD3-D6D0-4D4F-B09E-D92CFF2E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CADB-09F1-4F84-BE90-A9AD011F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290A-B645-4F83-AD83-82C641DFC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ED78-C052-45FC-9A4F-F1339FB0B2C4}" type="datetimeFigureOut">
              <a:rPr lang="ko-KR" altLang="en-US" smtClean="0"/>
              <a:t>2025-02-03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2156E-604C-4DCB-8B60-690972D45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A8633-608C-46BA-A148-B9640EC1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8916-527C-4603-AA11-F7F2A207C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DA9FF17-FB5D-471F-BB8C-41C21EEB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70284"/>
            <a:ext cx="12191999" cy="1474237"/>
          </a:xfrm>
        </p:spPr>
        <p:txBody>
          <a:bodyPr/>
          <a:lstStyle/>
          <a:p>
            <a:r>
              <a:rPr lang="ko-KR" altLang="en-US" dirty="0"/>
              <a:t>기본화면</a:t>
            </a:r>
            <a:endParaRPr lang="en-US" altLang="ko-KR" dirty="0"/>
          </a:p>
          <a:p>
            <a:r>
              <a:rPr lang="ko-KR" altLang="en-US" dirty="0"/>
              <a:t>생산일지 테이블에서 데이터를 가져와서 그리드</a:t>
            </a:r>
            <a:r>
              <a:rPr lang="en-US" altLang="ko-KR" dirty="0"/>
              <a:t>(w2ui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뿌려줌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A221A7-0445-4212-8D28-37214D5B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7969"/>
            <a:ext cx="12192000" cy="56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E69A171F-4BFB-4CAA-BB36-06B7A75F5677}"/>
              </a:ext>
            </a:extLst>
          </p:cNvPr>
          <p:cNvSpPr txBox="1">
            <a:spLocks/>
          </p:cNvSpPr>
          <p:nvPr/>
        </p:nvSpPr>
        <p:spPr>
          <a:xfrm>
            <a:off x="1264007" y="321955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해당 데이터들을 수정 후 수정버튼 클릭 시 생산일지 테이블에 있는 데이터 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BD2993-7959-4431-8F77-368C31E4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1" y="1215506"/>
            <a:ext cx="4616754" cy="47149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0FDBD8-8076-47BA-8BA0-1C0E4B18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5" y="2322851"/>
            <a:ext cx="7246775" cy="204434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9232B8-B366-4A35-A07E-67BC13DB0D9D}"/>
              </a:ext>
            </a:extLst>
          </p:cNvPr>
          <p:cNvCxnSpPr>
            <a:cxnSpLocks/>
          </p:cNvCxnSpPr>
          <p:nvPr/>
        </p:nvCxnSpPr>
        <p:spPr>
          <a:xfrm>
            <a:off x="2295331" y="3345023"/>
            <a:ext cx="5159828" cy="69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B0A8FA-8BB7-40D2-84B5-8FFCF4508407}"/>
              </a:ext>
            </a:extLst>
          </p:cNvPr>
          <p:cNvCxnSpPr>
            <a:cxnSpLocks/>
          </p:cNvCxnSpPr>
          <p:nvPr/>
        </p:nvCxnSpPr>
        <p:spPr>
          <a:xfrm>
            <a:off x="2295331" y="3694124"/>
            <a:ext cx="4544008" cy="49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8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E61A8874-4870-4BA2-920B-0E86F5EC763C}"/>
              </a:ext>
            </a:extLst>
          </p:cNvPr>
          <p:cNvSpPr txBox="1">
            <a:spLocks/>
          </p:cNvSpPr>
          <p:nvPr/>
        </p:nvSpPr>
        <p:spPr>
          <a:xfrm>
            <a:off x="1264007" y="321955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데이터 하나 선택 후 삭제버튼 클릭 시 </a:t>
            </a:r>
            <a:r>
              <a:rPr lang="ko-KR" altLang="en-US" sz="2400" dirty="0" err="1"/>
              <a:t>알림창</a:t>
            </a:r>
            <a:r>
              <a:rPr lang="ko-KR" altLang="en-US" sz="2400" dirty="0"/>
              <a:t> 띄운 후 </a:t>
            </a:r>
            <a:r>
              <a:rPr lang="en-US" altLang="ko-KR" sz="2400" dirty="0"/>
              <a:t>OK </a:t>
            </a:r>
            <a:r>
              <a:rPr lang="ko-KR" altLang="en-US" sz="2400" dirty="0"/>
              <a:t>클릭 시 해당 데이터 삭제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41949F-D6DF-4156-A772-ACE465908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471" y="1009650"/>
            <a:ext cx="333375" cy="266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51797E-D503-43E5-BFE2-DD494D2E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9497"/>
            <a:ext cx="12192000" cy="15545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913C97-34EC-414C-98BA-36803331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115"/>
            <a:ext cx="12192000" cy="16910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F9462C-4610-438C-BD89-D07DFB51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25088"/>
            <a:ext cx="12192000" cy="17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1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FC11C25-C80F-4D8F-B28F-BE88E1EB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15" y="1543923"/>
            <a:ext cx="5291916" cy="50431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EC0C738-AA78-444B-A123-8ADF13CA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5" y="1192802"/>
            <a:ext cx="5291916" cy="5394269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0D6DB03-E255-402A-B347-1FD4AD84F9AF}"/>
              </a:ext>
            </a:extLst>
          </p:cNvPr>
          <p:cNvSpPr txBox="1">
            <a:spLocks/>
          </p:cNvSpPr>
          <p:nvPr/>
        </p:nvSpPr>
        <p:spPr>
          <a:xfrm>
            <a:off x="1264007" y="270929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데이터 하나 선택 후 작업지시서 버튼 클릭 시 작업지시서 출력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해당 데이터들을 빈칸에 </a:t>
            </a:r>
            <a:r>
              <a:rPr lang="ko-KR" altLang="en-US" sz="2400" dirty="0" err="1"/>
              <a:t>넣어줌</a:t>
            </a:r>
            <a:r>
              <a:rPr lang="ko-KR" altLang="en-US" sz="2400" dirty="0"/>
              <a:t> </a:t>
            </a:r>
            <a:r>
              <a:rPr lang="en-US" altLang="ko-KR" sz="2400" dirty="0"/>
              <a:t>Item No, Model</a:t>
            </a:r>
            <a:r>
              <a:rPr lang="ko-KR" altLang="en-US" sz="2400" dirty="0"/>
              <a:t>명 등등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(common-</a:t>
            </a:r>
            <a:r>
              <a:rPr lang="en-US" altLang="ko-KR" sz="2400" dirty="0" err="1"/>
              <a:t>modal_work_order_sheet.jsp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8E9762-3811-4B40-BC77-3F25C0847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039" y="759789"/>
            <a:ext cx="647700" cy="29527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F41A389-CC0A-405B-B44B-64FE41DF4C63}"/>
              </a:ext>
            </a:extLst>
          </p:cNvPr>
          <p:cNvSpPr/>
          <p:nvPr/>
        </p:nvSpPr>
        <p:spPr>
          <a:xfrm>
            <a:off x="5466082" y="5354320"/>
            <a:ext cx="1443334" cy="10893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QR</a:t>
            </a:r>
            <a:r>
              <a:rPr lang="ko-KR" altLang="en-US" sz="1400" dirty="0">
                <a:solidFill>
                  <a:schemeClr val="tx1"/>
                </a:solidFill>
              </a:rPr>
              <a:t>코드에는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가공</a:t>
            </a:r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넣어줌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(QR</a:t>
            </a:r>
            <a:r>
              <a:rPr lang="ko-KR" altLang="en-US" sz="1400" dirty="0">
                <a:solidFill>
                  <a:schemeClr val="tx1"/>
                </a:solidFill>
              </a:rPr>
              <a:t>라이브러리사용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235577-2FB2-41DC-A65F-028DF8FCBB2C}"/>
              </a:ext>
            </a:extLst>
          </p:cNvPr>
          <p:cNvCxnSpPr>
            <a:cxnSpLocks/>
          </p:cNvCxnSpPr>
          <p:nvPr/>
        </p:nvCxnSpPr>
        <p:spPr>
          <a:xfrm>
            <a:off x="4155440" y="3708400"/>
            <a:ext cx="721360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B7A2B16-FE95-4D49-9326-83790205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55" y="3096611"/>
            <a:ext cx="1353020" cy="225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17D87661-4A26-4576-961B-253D68E6FF54}"/>
              </a:ext>
            </a:extLst>
          </p:cNvPr>
          <p:cNvSpPr txBox="1">
            <a:spLocks/>
          </p:cNvSpPr>
          <p:nvPr/>
        </p:nvSpPr>
        <p:spPr>
          <a:xfrm>
            <a:off x="1264007" y="321955"/>
            <a:ext cx="9400882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인쇄 버튼 클릭 시 인쇄화면 출력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53BF4-D20C-4CD5-8A70-535DCCF7F29E}"/>
              </a:ext>
            </a:extLst>
          </p:cNvPr>
          <p:cNvSpPr/>
          <p:nvPr/>
        </p:nvSpPr>
        <p:spPr>
          <a:xfrm>
            <a:off x="4292081" y="2598625"/>
            <a:ext cx="690466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445EF9-55C7-4AB1-8298-3ACCBE7B8F55}"/>
              </a:ext>
            </a:extLst>
          </p:cNvPr>
          <p:cNvSpPr/>
          <p:nvPr/>
        </p:nvSpPr>
        <p:spPr>
          <a:xfrm>
            <a:off x="4655975" y="2754218"/>
            <a:ext cx="32657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BED45-1413-4ABB-A37A-9F47E255B8ED}"/>
              </a:ext>
            </a:extLst>
          </p:cNvPr>
          <p:cNvSpPr/>
          <p:nvPr/>
        </p:nvSpPr>
        <p:spPr>
          <a:xfrm>
            <a:off x="6096000" y="2705878"/>
            <a:ext cx="690466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55A846-3FC1-4060-B2A1-55C7E7CEBC0D}"/>
              </a:ext>
            </a:extLst>
          </p:cNvPr>
          <p:cNvSpPr/>
          <p:nvPr/>
        </p:nvSpPr>
        <p:spPr>
          <a:xfrm>
            <a:off x="4052595" y="3725858"/>
            <a:ext cx="690466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B0B8BE-1F95-4445-8982-3AA8D6A70CC6}"/>
              </a:ext>
            </a:extLst>
          </p:cNvPr>
          <p:cNvSpPr/>
          <p:nvPr/>
        </p:nvSpPr>
        <p:spPr>
          <a:xfrm>
            <a:off x="6705600" y="2813131"/>
            <a:ext cx="367004" cy="107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273A20-5936-434B-ABB4-21FD2F7E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60"/>
            <a:ext cx="12192000" cy="57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FF7C69E4-DAC9-453A-AD6C-1E33DB118990}"/>
              </a:ext>
            </a:extLst>
          </p:cNvPr>
          <p:cNvSpPr txBox="1">
            <a:spLocks/>
          </p:cNvSpPr>
          <p:nvPr/>
        </p:nvSpPr>
        <p:spPr>
          <a:xfrm>
            <a:off x="1" y="468863"/>
            <a:ext cx="12191999" cy="147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조회조건 </a:t>
            </a:r>
            <a:r>
              <a:rPr lang="en-US" altLang="ko-KR" sz="2400" dirty="0"/>
              <a:t>: </a:t>
            </a:r>
            <a:r>
              <a:rPr lang="ko-KR" altLang="en-US" sz="2400" dirty="0"/>
              <a:t>등록일자</a:t>
            </a:r>
            <a:r>
              <a:rPr lang="en-US" altLang="ko-KR" sz="2400" dirty="0"/>
              <a:t>, ITEM_NO, </a:t>
            </a:r>
            <a:r>
              <a:rPr lang="ko-KR" altLang="en-US" sz="2400" dirty="0"/>
              <a:t>고객사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ITEM_NO, </a:t>
            </a:r>
            <a:r>
              <a:rPr lang="ko-KR" altLang="en-US" sz="2400" dirty="0"/>
              <a:t>고객사 </a:t>
            </a:r>
            <a:r>
              <a:rPr lang="en-US" altLang="ko-KR" sz="2400" dirty="0"/>
              <a:t>: </a:t>
            </a:r>
            <a:r>
              <a:rPr lang="ko-KR" altLang="en-US" sz="2400" dirty="0"/>
              <a:t>자동완성 사용 </a:t>
            </a:r>
            <a:r>
              <a:rPr lang="en-US" altLang="ko-KR" sz="2400" dirty="0"/>
              <a:t>(w2ui field </a:t>
            </a:r>
            <a:r>
              <a:rPr lang="ko-KR" altLang="en-US" sz="2400" dirty="0"/>
              <a:t>라이브러리사용</a:t>
            </a:r>
            <a:r>
              <a:rPr lang="en-US" altLang="ko-KR" sz="2400" dirty="0"/>
              <a:t>)</a:t>
            </a:r>
          </a:p>
          <a:p>
            <a:pPr marL="0" indent="0" algn="ctr">
              <a:buNone/>
            </a:pPr>
            <a:r>
              <a:rPr lang="ko-KR" altLang="en-US" sz="2400" dirty="0"/>
              <a:t>등록일자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 err="1"/>
              <a:t>daterangepicker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6C3B72-13F4-4106-82F0-1977B703A8E4}"/>
              </a:ext>
            </a:extLst>
          </p:cNvPr>
          <p:cNvSpPr/>
          <p:nvPr/>
        </p:nvSpPr>
        <p:spPr>
          <a:xfrm>
            <a:off x="3918857" y="3379334"/>
            <a:ext cx="569167" cy="121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2656A0-120A-495F-A13D-51022AE9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733550"/>
            <a:ext cx="11068050" cy="2971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7A5DC6-EE1D-475B-A19A-DC46720C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7" y="4251178"/>
            <a:ext cx="6638925" cy="198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FBA3CE-1A61-4301-A223-BD0EFFBF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71" y="4146680"/>
            <a:ext cx="439712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31E22F2B-CF86-495B-A827-22A702605459}"/>
              </a:ext>
            </a:extLst>
          </p:cNvPr>
          <p:cNvSpPr txBox="1">
            <a:spLocks/>
          </p:cNvSpPr>
          <p:nvPr/>
        </p:nvSpPr>
        <p:spPr>
          <a:xfrm>
            <a:off x="300299" y="139959"/>
            <a:ext cx="11807301" cy="92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기본화면 입고일자 </a:t>
            </a:r>
            <a:r>
              <a:rPr lang="ko-KR" altLang="en-US" sz="2400" dirty="0" err="1"/>
              <a:t>날짜별</a:t>
            </a:r>
            <a:r>
              <a:rPr lang="ko-KR" altLang="en-US" sz="2400" dirty="0"/>
              <a:t> 정렬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출고일자도 가능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C891870-7398-478F-8324-883EB74D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883"/>
            <a:ext cx="12192000" cy="57451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774FAF-8C1B-48F1-B4EA-470BA39CDB81}"/>
              </a:ext>
            </a:extLst>
          </p:cNvPr>
          <p:cNvCxnSpPr>
            <a:cxnSpLocks/>
          </p:cNvCxnSpPr>
          <p:nvPr/>
        </p:nvCxnSpPr>
        <p:spPr>
          <a:xfrm flipH="1">
            <a:off x="2379306" y="802432"/>
            <a:ext cx="2435291" cy="17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2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2007FE5-FB27-45E2-9C7A-249FEAEFE654}"/>
              </a:ext>
            </a:extLst>
          </p:cNvPr>
          <p:cNvSpPr txBox="1">
            <a:spLocks/>
          </p:cNvSpPr>
          <p:nvPr/>
        </p:nvSpPr>
        <p:spPr>
          <a:xfrm>
            <a:off x="300299" y="102637"/>
            <a:ext cx="11807301" cy="92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등록 버튼 클릭 시 </a:t>
            </a:r>
            <a:r>
              <a:rPr lang="ko-KR" altLang="en-US" sz="2400" dirty="0" err="1"/>
              <a:t>모달창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처음 입고일자는 현재 날짜를 </a:t>
            </a:r>
            <a:r>
              <a:rPr lang="ko-KR" altLang="en-US" sz="2400" dirty="0" err="1"/>
              <a:t>넣어줌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입고일자와 출고일자는 </a:t>
            </a:r>
            <a:r>
              <a:rPr lang="en-US" altLang="ko-KR" sz="2400" dirty="0" err="1"/>
              <a:t>daterangepicker</a:t>
            </a:r>
            <a:r>
              <a:rPr lang="en-US" altLang="ko-KR" sz="2400" dirty="0"/>
              <a:t> </a:t>
            </a:r>
            <a:r>
              <a:rPr lang="ko-KR" altLang="en-US" sz="2400" dirty="0"/>
              <a:t>라이브러리 사용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141294-692F-412D-A657-E9946972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533"/>
            <a:ext cx="12192000" cy="5879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88676-7557-4368-BF6C-FED2C0F5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578" y="457586"/>
            <a:ext cx="438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AE354967-F64F-4190-9AB7-000D3555F91E}"/>
              </a:ext>
            </a:extLst>
          </p:cNvPr>
          <p:cNvSpPr txBox="1">
            <a:spLocks/>
          </p:cNvSpPr>
          <p:nvPr/>
        </p:nvSpPr>
        <p:spPr>
          <a:xfrm>
            <a:off x="51029" y="526791"/>
            <a:ext cx="11807301" cy="96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 No </a:t>
            </a:r>
            <a:r>
              <a:rPr lang="ko-KR" altLang="en-US" sz="2400" dirty="0"/>
              <a:t>박스에다가 타이핑을 하면 제품 테이블에서 </a:t>
            </a:r>
            <a:r>
              <a:rPr lang="en-US" altLang="ko-KR" sz="2400" dirty="0"/>
              <a:t>Item No</a:t>
            </a:r>
            <a:r>
              <a:rPr lang="ko-KR" altLang="en-US" sz="2400" dirty="0"/>
              <a:t>를 가져와서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보기를 뿌려주고 </a:t>
            </a:r>
            <a:r>
              <a:rPr lang="en-US" altLang="ko-KR" sz="2400" dirty="0"/>
              <a:t>(w2ui</a:t>
            </a:r>
            <a:r>
              <a:rPr lang="ko-KR" altLang="en-US" sz="2400" dirty="0"/>
              <a:t>에서</a:t>
            </a:r>
            <a:r>
              <a:rPr lang="en-US" altLang="ko-KR" sz="2400" dirty="0"/>
              <a:t> field combo</a:t>
            </a:r>
            <a:r>
              <a:rPr lang="ko-KR" altLang="en-US" sz="2400" dirty="0"/>
              <a:t>박스 사용</a:t>
            </a:r>
            <a:r>
              <a:rPr lang="en-US" altLang="ko-KR" sz="2400" dirty="0"/>
              <a:t>) </a:t>
            </a:r>
            <a:r>
              <a:rPr lang="ko-KR" altLang="en-US" sz="2400" dirty="0"/>
              <a:t>해당 </a:t>
            </a:r>
            <a:r>
              <a:rPr lang="en-US" altLang="ko-KR" sz="2400" dirty="0"/>
              <a:t>STEP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가져와줌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37645-DAAE-4432-9776-5E7184D2AE6F}"/>
              </a:ext>
            </a:extLst>
          </p:cNvPr>
          <p:cNvSpPr/>
          <p:nvPr/>
        </p:nvSpPr>
        <p:spPr>
          <a:xfrm>
            <a:off x="7053943" y="2967135"/>
            <a:ext cx="475861" cy="121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EBD5C3-8B20-4316-996A-3A1A7C95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39" y="1719691"/>
            <a:ext cx="4305673" cy="43818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AFFD57-C6CC-46B3-88EF-DB0035EA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9691"/>
            <a:ext cx="4320914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B42CCD-ED24-4EDB-8529-6DF02CE4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8" y="2416628"/>
            <a:ext cx="4106590" cy="4216465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84AACA15-2FED-4B43-84C3-F961EF1CE773}"/>
              </a:ext>
            </a:extLst>
          </p:cNvPr>
          <p:cNvSpPr txBox="1">
            <a:spLocks/>
          </p:cNvSpPr>
          <p:nvPr/>
        </p:nvSpPr>
        <p:spPr>
          <a:xfrm>
            <a:off x="435429" y="1082448"/>
            <a:ext cx="3233347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</a:t>
            </a:r>
            <a:r>
              <a:rPr lang="ko-KR" altLang="en-US" sz="2400" dirty="0"/>
              <a:t> </a:t>
            </a:r>
            <a:r>
              <a:rPr lang="en-US" altLang="ko-KR" sz="2400" dirty="0"/>
              <a:t>No</a:t>
            </a:r>
            <a:r>
              <a:rPr lang="ko-KR" altLang="en-US" sz="2400" dirty="0"/>
              <a:t> </a:t>
            </a:r>
            <a:r>
              <a:rPr lang="ko-KR" altLang="en-US" sz="2400"/>
              <a:t>또는 </a:t>
            </a:r>
            <a:r>
              <a:rPr lang="en-US" altLang="ko-KR" sz="2400"/>
              <a:t>STEP</a:t>
            </a:r>
            <a:r>
              <a:rPr lang="ko-KR" altLang="en-US" sz="2400" dirty="0"/>
              <a:t>이</a:t>
            </a:r>
            <a:r>
              <a:rPr lang="ko-KR" altLang="en-US" sz="2400"/>
              <a:t> </a:t>
            </a:r>
            <a:r>
              <a:rPr lang="ko-KR" altLang="en-US" sz="2400" dirty="0"/>
              <a:t>제품 테이블에 없다면 경고창을 </a:t>
            </a:r>
            <a:r>
              <a:rPr lang="ko-KR" altLang="en-US" sz="2400" dirty="0" err="1"/>
              <a:t>띄워줌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AE0687-DA29-4A30-BAF0-87D331A9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3041877"/>
            <a:ext cx="7539912" cy="2733675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5E8374D6-7328-4B0A-A174-FA159436032F}"/>
              </a:ext>
            </a:extLst>
          </p:cNvPr>
          <p:cNvSpPr txBox="1">
            <a:spLocks/>
          </p:cNvSpPr>
          <p:nvPr/>
        </p:nvSpPr>
        <p:spPr>
          <a:xfrm>
            <a:off x="7201387" y="1224399"/>
            <a:ext cx="4555184" cy="704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</a:t>
            </a:r>
            <a:r>
              <a:rPr lang="ko-KR" altLang="en-US" sz="2400" dirty="0"/>
              <a:t> </a:t>
            </a:r>
            <a:r>
              <a:rPr lang="en-US" altLang="ko-KR" sz="2400" dirty="0"/>
              <a:t>No</a:t>
            </a:r>
            <a:r>
              <a:rPr lang="ko-KR" altLang="en-US" sz="2400" dirty="0"/>
              <a:t>가 생산일지 테이블에 존재한다면 경고창을 </a:t>
            </a:r>
            <a:r>
              <a:rPr lang="ko-KR" altLang="en-US" sz="2400" dirty="0" err="1"/>
              <a:t>띄워줌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13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568443-6986-4791-8F8C-92279FE3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5712598"/>
            <a:ext cx="12192000" cy="1145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0370CA-34B8-47CD-87B1-F3245DDE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4" y="1111078"/>
            <a:ext cx="3685593" cy="3003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C8967F-59E9-493C-9A68-3B102742E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56" y="1111078"/>
            <a:ext cx="3761111" cy="3016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88E18-2D69-4BC6-B735-B584F8F7E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4799"/>
            <a:ext cx="12192000" cy="1597799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92269990-AC32-4242-B195-2A221BDFE910}"/>
              </a:ext>
            </a:extLst>
          </p:cNvPr>
          <p:cNvSpPr txBox="1">
            <a:spLocks/>
          </p:cNvSpPr>
          <p:nvPr/>
        </p:nvSpPr>
        <p:spPr>
          <a:xfrm>
            <a:off x="0" y="179295"/>
            <a:ext cx="11807301" cy="966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Item No</a:t>
            </a:r>
            <a:r>
              <a:rPr lang="ko-KR" altLang="en-US" sz="2400" dirty="0"/>
              <a:t>가 생산일지 테이블에 없고 제품 테이블에 존재한다면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생산일지 테이블에 </a:t>
            </a:r>
            <a:r>
              <a:rPr lang="ko-KR" altLang="en-US" sz="2400" dirty="0" err="1"/>
              <a:t>모달창에</a:t>
            </a:r>
            <a:r>
              <a:rPr lang="ko-KR" altLang="en-US" sz="2400" dirty="0"/>
              <a:t> 있는 데이터를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저장하고 </a:t>
            </a:r>
            <a:r>
              <a:rPr lang="ko-KR" altLang="en-US" sz="2400" dirty="0" err="1"/>
              <a:t>알림창을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띄워줌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034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CDCFBC-B490-4F13-825E-8144A5A33796}"/>
              </a:ext>
            </a:extLst>
          </p:cNvPr>
          <p:cNvSpPr/>
          <p:nvPr/>
        </p:nvSpPr>
        <p:spPr>
          <a:xfrm>
            <a:off x="501833" y="847271"/>
            <a:ext cx="1239727" cy="60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제품테이블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DEDD1-646C-4B5D-B3A6-2EA4350F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" y="2894699"/>
            <a:ext cx="12192000" cy="2211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B7B8E-CA2B-41CD-B798-D90C9C2E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5" y="5200941"/>
            <a:ext cx="9001760" cy="15622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DC552A-5955-49CD-A45F-F9DD317F8DF5}"/>
              </a:ext>
            </a:extLst>
          </p:cNvPr>
          <p:cNvSpPr/>
          <p:nvPr/>
        </p:nvSpPr>
        <p:spPr>
          <a:xfrm>
            <a:off x="1219200" y="0"/>
            <a:ext cx="93878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P2key(</a:t>
            </a:r>
            <a:r>
              <a:rPr lang="ko-KR" altLang="en-US" dirty="0"/>
              <a:t>보이지 않는 </a:t>
            </a:r>
            <a:r>
              <a:rPr lang="ko-KR" altLang="en-US" dirty="0" err="1"/>
              <a:t>키값</a:t>
            </a:r>
            <a:r>
              <a:rPr lang="en-US" altLang="ko-KR" dirty="0"/>
              <a:t>) : </a:t>
            </a:r>
            <a:r>
              <a:rPr lang="ko-KR" altLang="en-US" dirty="0"/>
              <a:t>등록할 때 입력한 </a:t>
            </a:r>
            <a:r>
              <a:rPr lang="en-US" altLang="ko-KR" dirty="0"/>
              <a:t>Item No</a:t>
            </a:r>
            <a:r>
              <a:rPr lang="ko-KR" altLang="en-US" dirty="0"/>
              <a:t>와 </a:t>
            </a:r>
            <a:r>
              <a:rPr lang="en-US" altLang="ko-KR" dirty="0"/>
              <a:t>STEP</a:t>
            </a:r>
            <a:r>
              <a:rPr lang="ko-KR" altLang="en-US" dirty="0"/>
              <a:t>을 조건으로</a:t>
            </a:r>
            <a:endParaRPr lang="en-US" altLang="ko-KR" dirty="0"/>
          </a:p>
          <a:p>
            <a:pPr algn="ctr"/>
            <a:r>
              <a:rPr lang="ko-KR" altLang="en-US" dirty="0"/>
              <a:t>제품정보 테이블에서 등록된 </a:t>
            </a:r>
            <a:r>
              <a:rPr lang="en-US" altLang="ko-KR" dirty="0"/>
              <a:t>P2key</a:t>
            </a:r>
            <a:r>
              <a:rPr lang="ko-KR" altLang="en-US" dirty="0"/>
              <a:t>를 가져와서 등록해준다</a:t>
            </a:r>
            <a:endParaRPr lang="en-US" altLang="ko-KR" dirty="0"/>
          </a:p>
          <a:p>
            <a:pPr algn="ctr"/>
            <a:r>
              <a:rPr lang="en-US" altLang="ko-KR" dirty="0"/>
              <a:t>creator : </a:t>
            </a:r>
            <a:r>
              <a:rPr lang="ko-KR" altLang="en-US" dirty="0"/>
              <a:t>현재 사용자 </a:t>
            </a:r>
            <a:r>
              <a:rPr lang="en-US" altLang="ko-KR" dirty="0"/>
              <a:t>id</a:t>
            </a:r>
          </a:p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date_created</a:t>
            </a:r>
            <a:r>
              <a:rPr lang="en-US" altLang="ko-KR" dirty="0"/>
              <a:t> : </a:t>
            </a:r>
            <a:r>
              <a:rPr lang="ko-KR" altLang="en-US" dirty="0"/>
              <a:t>현재 날짜 삽입 </a:t>
            </a:r>
            <a:r>
              <a:rPr lang="en-US" altLang="ko-KR" dirty="0"/>
              <a:t>( </a:t>
            </a:r>
            <a:r>
              <a:rPr lang="en-US" altLang="ko-KR" sz="2000" dirty="0"/>
              <a:t>NOW() 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544F7-80E9-494F-AD8B-7C1FB57F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145" y="5180438"/>
            <a:ext cx="2524125" cy="15622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3C9962-203B-46AE-92CD-382A44EB3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" y="1285179"/>
            <a:ext cx="9649778" cy="14666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DF71E-3B4B-4502-8D78-757A46E8C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6882" y="829517"/>
            <a:ext cx="3057525" cy="4286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33AAF-C2BF-41AF-BE38-F88E15AC294A}"/>
              </a:ext>
            </a:extLst>
          </p:cNvPr>
          <p:cNvSpPr/>
          <p:nvPr/>
        </p:nvSpPr>
        <p:spPr>
          <a:xfrm>
            <a:off x="0" y="5200941"/>
            <a:ext cx="368875" cy="14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생산일지 테이블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C0E25F-FEBB-4F8E-B6B9-41287C76EC28}"/>
              </a:ext>
            </a:extLst>
          </p:cNvPr>
          <p:cNvCxnSpPr>
            <a:cxnSpLocks/>
          </p:cNvCxnSpPr>
          <p:nvPr/>
        </p:nvCxnSpPr>
        <p:spPr>
          <a:xfrm>
            <a:off x="9246637" y="933061"/>
            <a:ext cx="867747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03435A-63B5-4740-811F-4166AB73C09E}"/>
              </a:ext>
            </a:extLst>
          </p:cNvPr>
          <p:cNvCxnSpPr/>
          <p:nvPr/>
        </p:nvCxnSpPr>
        <p:spPr>
          <a:xfrm flipH="1">
            <a:off x="4432041" y="1150516"/>
            <a:ext cx="4460032" cy="125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81B21F3-438E-4C44-B0E0-A5D3D73A5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1420" y="5106101"/>
            <a:ext cx="1679310" cy="119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FF183E18-712C-4C4A-A1EB-D8C2E2A58381}"/>
              </a:ext>
            </a:extLst>
          </p:cNvPr>
          <p:cNvSpPr txBox="1">
            <a:spLocks/>
          </p:cNvSpPr>
          <p:nvPr/>
        </p:nvSpPr>
        <p:spPr>
          <a:xfrm>
            <a:off x="1539551" y="371719"/>
            <a:ext cx="9647853" cy="1173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/>
              <a:t>생산일지 데이터를 하나를 선택 후 수정버튼을 누르면 해당 데이터들을 인풋박스에 뿌려주고 </a:t>
            </a:r>
            <a:r>
              <a:rPr lang="en-US" altLang="ko-KR" sz="2400" dirty="0"/>
              <a:t>Item No</a:t>
            </a:r>
            <a:r>
              <a:rPr lang="ko-KR" altLang="en-US" sz="2400" dirty="0"/>
              <a:t>와 </a:t>
            </a:r>
            <a:r>
              <a:rPr lang="en-US" altLang="ko-KR" sz="2400" dirty="0"/>
              <a:t>STEP</a:t>
            </a:r>
            <a:r>
              <a:rPr lang="ko-KR" altLang="en-US" sz="2400" dirty="0"/>
              <a:t>은 수정이 안 되게 </a:t>
            </a:r>
            <a:r>
              <a:rPr lang="ko-KR" altLang="en-US" sz="2400" dirty="0" err="1"/>
              <a:t>막아줌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802C65-F23A-409B-86E2-5E16C328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68" y="2081166"/>
            <a:ext cx="520376" cy="3619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44C2961-7B81-4E09-A54C-D22B6EEE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4902"/>
            <a:ext cx="12192000" cy="5805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91F600-6E9D-46BD-A685-82BC96B7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014" y="2203628"/>
            <a:ext cx="4873271" cy="42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260</Words>
  <Application>Microsoft Office PowerPoint</Application>
  <PresentationFormat>와이드스크린</PresentationFormat>
  <Paragraphs>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69</cp:revision>
  <dcterms:created xsi:type="dcterms:W3CDTF">2025-01-17T09:47:07Z</dcterms:created>
  <dcterms:modified xsi:type="dcterms:W3CDTF">2025-02-03T06:13:42Z</dcterms:modified>
</cp:coreProperties>
</file>