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CFA4-32B8-47E9-914B-1764E72D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E7712-AFEC-4330-9827-B72D784F0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31021-6C88-4CD5-B3B4-4B943522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9E87-703A-4B48-B29C-DF4F40B7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042DF-3113-461C-95DF-E07B1810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759A-70AE-47EB-9E79-3562D392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6C4EE-1B72-4348-AC8A-0F0E093BC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60421-9C2F-4A9D-85C2-38029D75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03A85-09A0-44D1-B1B7-AB9C4DEA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56AB-CF5C-4FB8-B42C-63050D67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9B50A5-E29C-4836-88D4-C36567872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492DFD-A3B1-4520-8DB1-8A979859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1E60-31EB-45CD-967E-5B4F85C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96C18-9D72-4CE0-B3E1-B7C1208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D8212-B752-4454-97F0-5273DF5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5FD35-9EBB-499B-92D0-A0E89339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0719-4BB8-4E08-8618-49018AD0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17187-321D-4B01-90E3-19DDEC76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12AC0-1DF8-4EAE-B559-8D87350A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95E9B-BE53-4CDE-97D0-4B11C81C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3BBA-BEEA-447E-B1BF-8341C0C5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A310E-ACE1-4525-8694-CA79B022D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5CDDF-321C-48E6-98C7-55DDAF10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5431-AAA7-4146-980A-2EB013A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6204D-BD47-4BFE-B1CD-B867B5A5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31425-39F7-4B63-BA74-AF60B28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E48D1-3C7D-48ED-B995-FC36FBC03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F6689-59EF-4442-9AA4-9943F365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FEBBE-04F2-42EA-84FB-1A7EEB62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DAE4D-7119-452A-A7F7-29A27F6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3623B-B774-4FC5-8933-4ACA171D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2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78CF-BD7B-4D15-89F7-81581E3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E9382-0456-405D-816A-C010A3B2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C499D-3C61-40C4-9422-67BD85188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AA9ED-75B2-4420-89B6-0239566BB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66B29A-8524-4A51-881D-51B9B3E9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3D60-DA1D-4036-A9B4-D5061088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72D372-56BA-45D1-BE82-AC322582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2F0C2-334A-4EC8-BAB9-0CA0C57F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8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56E65-17DB-42F9-8BE7-A87C4532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5FDAD-3F51-4C73-B097-3FF4BA91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9C8B9A-CE08-4B0B-ACE5-42D3C480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25FA-61A9-483A-932B-B96A83E5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9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684D-B42C-4FE6-87DB-4BCA7CF2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16392-9081-41E2-B4A1-71DC962F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F8974-5F73-4F99-946F-F9E9863D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9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EEC9-2866-489E-B782-3ED2C7FF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C16E8-FB4B-4137-8FBC-2B669A41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FA09D-C2DA-4221-BFD6-12790101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B900A-1867-4EAA-9099-C6D3EE84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95658-6EC1-4F7B-96C3-7ECE0C49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69AF3-77F1-4747-B17B-D3240DF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0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0B48C-9C92-4DC8-8A2A-7B6EDC56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88B04A-22AA-4C2C-8D89-E79EC0BF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2377D7-2767-4066-9624-0B4CF981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48E40-1159-4521-B7DF-1640FE15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67D49-9FB6-475D-9897-7851291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A8823-7566-4966-BB00-C9B87968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3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C2157C-43DA-4DC2-BA02-30FD48CB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72C0A-822B-4181-8464-995C0BAC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5BD97-4008-4587-A8B8-E6B3C3996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005A-7472-4470-86FE-D3EF004563D7}" type="datetimeFigureOut">
              <a:rPr lang="ko-KR" altLang="en-US" smtClean="0"/>
              <a:t>2025-01-26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DD616-6720-42EF-B3C9-07B3F4229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34A25-DC1D-4EC9-A667-985EFE90E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EB92-4A93-48A8-AB1B-9EFD4A4F6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2">
            <a:extLst>
              <a:ext uri="{FF2B5EF4-FFF2-40B4-BE49-F238E27FC236}">
                <a16:creationId xmlns:a16="http://schemas.microsoft.com/office/drawing/2014/main" id="{FD158C79-1CEF-4DCB-BB6C-FA98C95A5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348"/>
            <a:ext cx="12191999" cy="73711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기본화면</a:t>
            </a:r>
            <a:endParaRPr lang="en-US" altLang="ko-KR" sz="1800" dirty="0"/>
          </a:p>
          <a:p>
            <a:r>
              <a:rPr lang="ko-KR" altLang="en-US" sz="1800" dirty="0"/>
              <a:t>제품정보 테이블에서 데이터를 가져와서 그리드</a:t>
            </a:r>
            <a:r>
              <a:rPr lang="en-US" altLang="ko-KR" sz="1800" dirty="0"/>
              <a:t>(w2ui</a:t>
            </a:r>
            <a:r>
              <a:rPr lang="ko-KR" altLang="en-US" sz="1800" dirty="0"/>
              <a:t>라이브러리 사용</a:t>
            </a:r>
            <a:r>
              <a:rPr lang="en-US" altLang="ko-KR" sz="1800" dirty="0"/>
              <a:t>)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뿌려줌</a:t>
            </a:r>
            <a:endParaRPr lang="ko-KR" altLang="en-US" sz="1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BF9B7D-BF51-4098-B353-77C2961E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66"/>
            <a:ext cx="12192000" cy="6245138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A078AEA9-FE05-458E-956D-CB8F63AA3EB1}"/>
              </a:ext>
            </a:extLst>
          </p:cNvPr>
          <p:cNvSpPr txBox="1">
            <a:spLocks/>
          </p:cNvSpPr>
          <p:nvPr/>
        </p:nvSpPr>
        <p:spPr>
          <a:xfrm>
            <a:off x="811762" y="4379721"/>
            <a:ext cx="7402285" cy="568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조회조건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등록일자</a:t>
            </a:r>
            <a:r>
              <a:rPr lang="en-US" altLang="ko-KR" sz="1800" dirty="0"/>
              <a:t>, ITEM_NO, </a:t>
            </a:r>
            <a:r>
              <a:rPr lang="ko-KR" altLang="en-US" sz="1800" dirty="0"/>
              <a:t>고객사</a:t>
            </a:r>
            <a:endParaRPr lang="en-US" altLang="ko-KR" sz="1800" dirty="0"/>
          </a:p>
          <a:p>
            <a:r>
              <a:rPr lang="en-US" altLang="ko-KR" sz="1800" dirty="0"/>
              <a:t>ITEM_NO,</a:t>
            </a:r>
            <a:r>
              <a:rPr lang="ko-KR" altLang="en-US" sz="1800" dirty="0"/>
              <a:t>고객사 자동완성 사용</a:t>
            </a:r>
            <a:r>
              <a:rPr lang="en-US" altLang="ko-KR" sz="1800" dirty="0"/>
              <a:t>, </a:t>
            </a:r>
            <a:r>
              <a:rPr lang="ko-KR" altLang="en-US" sz="1800" dirty="0"/>
              <a:t>등록일자 </a:t>
            </a:r>
            <a:r>
              <a:rPr lang="en-US" altLang="ko-KR" sz="1800" dirty="0" err="1"/>
              <a:t>daterangepicker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 사용</a:t>
            </a:r>
          </a:p>
        </p:txBody>
      </p:sp>
    </p:spTree>
    <p:extLst>
      <p:ext uri="{BB962C8B-B14F-4D97-AF65-F5344CB8AC3E}">
        <p14:creationId xmlns:p14="http://schemas.microsoft.com/office/powerpoint/2010/main" val="12200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25F30DF-CCB2-4498-84B1-E05229AD8838}"/>
              </a:ext>
            </a:extLst>
          </p:cNvPr>
          <p:cNvSpPr txBox="1">
            <a:spLocks/>
          </p:cNvSpPr>
          <p:nvPr/>
        </p:nvSpPr>
        <p:spPr>
          <a:xfrm>
            <a:off x="0" y="525201"/>
            <a:ext cx="12191999" cy="73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양식 다운로드 사용 시 그리드에 있는 컬럼 명대로 양식 다운로드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DD7F26-CA07-4505-8D08-9961005D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3945"/>
            <a:ext cx="12192000" cy="57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4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E3DC2F3-CF38-42CC-8465-807E3ACCF86D}"/>
              </a:ext>
            </a:extLst>
          </p:cNvPr>
          <p:cNvSpPr txBox="1">
            <a:spLocks/>
          </p:cNvSpPr>
          <p:nvPr/>
        </p:nvSpPr>
        <p:spPr>
          <a:xfrm>
            <a:off x="0" y="525201"/>
            <a:ext cx="12191999" cy="73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받은 양식에 작성 후 엑셀 업로드 클릭 후 업로드 시 제품정보 테이블에 데이터 저장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EE4FA-65AC-4A15-9EE6-9B0D3573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942" y="1533354"/>
            <a:ext cx="12192000" cy="4332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42FE2E-6E4D-4217-B476-83BC92CC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257910"/>
            <a:ext cx="5876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7FD2F143-2C1E-4F5F-96AC-4F21199DD233}"/>
              </a:ext>
            </a:extLst>
          </p:cNvPr>
          <p:cNvSpPr txBox="1">
            <a:spLocks/>
          </p:cNvSpPr>
          <p:nvPr/>
        </p:nvSpPr>
        <p:spPr>
          <a:xfrm>
            <a:off x="0" y="93306"/>
            <a:ext cx="12191999" cy="1001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/>
              <a:t>P2key(</a:t>
            </a:r>
            <a:r>
              <a:rPr lang="ko-KR" altLang="en-US" sz="1800" dirty="0"/>
              <a:t>보이지 않는 </a:t>
            </a:r>
            <a:r>
              <a:rPr lang="ko-KR" altLang="en-US" sz="1800" dirty="0" err="1"/>
              <a:t>키값</a:t>
            </a:r>
            <a:r>
              <a:rPr lang="en-US" altLang="ko-KR" sz="1800" dirty="0"/>
              <a:t>)</a:t>
            </a:r>
            <a:r>
              <a:rPr lang="ko-KR" altLang="en-US" sz="1800" dirty="0"/>
              <a:t>는 함수를 사용해서 생성 </a:t>
            </a:r>
            <a:r>
              <a:rPr lang="en-US" altLang="ko-KR" sz="1800" dirty="0"/>
              <a:t>( </a:t>
            </a:r>
            <a:r>
              <a:rPr lang="en-US" altLang="ko-KR" sz="2000" dirty="0"/>
              <a:t>fn_p2_gen_key() </a:t>
            </a:r>
            <a:r>
              <a:rPr lang="ko-KR" altLang="en-US" sz="2000" dirty="0"/>
              <a:t>데이터베이스에 있는 루틴 함수 호출 명</a:t>
            </a:r>
            <a:r>
              <a:rPr lang="en-US" altLang="ko-KR" sz="2000" dirty="0"/>
              <a:t> )</a:t>
            </a:r>
          </a:p>
          <a:p>
            <a:pPr marL="0" indent="0" algn="ctr">
              <a:buNone/>
            </a:pPr>
            <a:r>
              <a:rPr lang="en-US" altLang="ko-KR" sz="2000" dirty="0"/>
              <a:t>creator : </a:t>
            </a:r>
            <a:r>
              <a:rPr lang="ko-KR" altLang="en-US" sz="2000" dirty="0"/>
              <a:t>현재 사용자 </a:t>
            </a:r>
            <a:r>
              <a:rPr lang="en-US" altLang="ko-KR" sz="2000" dirty="0"/>
              <a:t>id</a:t>
            </a:r>
          </a:p>
          <a:p>
            <a:pPr marL="0" indent="0" algn="ctr"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date_created</a:t>
            </a:r>
            <a:r>
              <a:rPr lang="en-US" altLang="ko-KR" sz="2000" dirty="0"/>
              <a:t> : </a:t>
            </a:r>
            <a:r>
              <a:rPr lang="ko-KR" altLang="en-US" sz="2000" dirty="0"/>
              <a:t>현재 날짜 삽입 </a:t>
            </a:r>
            <a:r>
              <a:rPr lang="en-US" altLang="ko-KR" sz="2000" dirty="0"/>
              <a:t>( </a:t>
            </a:r>
            <a:r>
              <a:rPr lang="en-US" altLang="ko-KR" sz="2200" dirty="0"/>
              <a:t>NOW() </a:t>
            </a:r>
            <a:r>
              <a:rPr lang="en-US" altLang="ko-KR" sz="2000" dirty="0"/>
              <a:t>)</a:t>
            </a:r>
          </a:p>
          <a:p>
            <a:pPr marL="0" indent="0" algn="ctr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56E03-90A6-4DD5-AED8-FCA5E584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4929"/>
            <a:ext cx="12192000" cy="58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1E92F07-11CC-481F-9C54-3F99F506982C}"/>
              </a:ext>
            </a:extLst>
          </p:cNvPr>
          <p:cNvSpPr txBox="1">
            <a:spLocks/>
          </p:cNvSpPr>
          <p:nvPr/>
        </p:nvSpPr>
        <p:spPr>
          <a:xfrm>
            <a:off x="0" y="363894"/>
            <a:ext cx="12191999" cy="100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엑셀 다운로드 클릭 시 현재 그리드에 있는 정보들 엑셀로 다운로드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2DA68B-1529-40BE-8D38-403B2508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4837"/>
            <a:ext cx="12192000" cy="59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71BE7F-F83D-4C43-98F0-8F57E405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0862"/>
            <a:ext cx="12192000" cy="1530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42D6C4-E896-4B35-B3D2-F5027A2A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4882"/>
            <a:ext cx="12192000" cy="1615980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3C40C6D-C1DF-4F29-B118-0A18A35BE1C2}"/>
              </a:ext>
            </a:extLst>
          </p:cNvPr>
          <p:cNvSpPr txBox="1">
            <a:spLocks/>
          </p:cNvSpPr>
          <p:nvPr/>
        </p:nvSpPr>
        <p:spPr>
          <a:xfrm>
            <a:off x="0" y="3419285"/>
            <a:ext cx="11846767" cy="41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그리드에 있는 데이터들 선택 후 삭제 클릭 시 </a:t>
            </a:r>
            <a:r>
              <a:rPr lang="ko-KR" altLang="en-US" sz="1800" dirty="0" err="1"/>
              <a:t>알림창이</a:t>
            </a:r>
            <a:r>
              <a:rPr lang="ko-KR" altLang="en-US" sz="1800" dirty="0"/>
              <a:t> 뜨는데 </a:t>
            </a:r>
            <a:r>
              <a:rPr lang="en-US" altLang="ko-KR" sz="1800" dirty="0"/>
              <a:t>OK</a:t>
            </a:r>
            <a:r>
              <a:rPr lang="ko-KR" altLang="en-US" sz="1800" dirty="0"/>
              <a:t>누르면 삭제 진행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75958-40BE-4012-B60A-E535BA97D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97998"/>
            <a:ext cx="12192000" cy="1531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F383A7-A849-4AC1-BCBC-F86F1B125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97"/>
            <a:ext cx="12192000" cy="18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125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25</cp:revision>
  <dcterms:created xsi:type="dcterms:W3CDTF">2025-01-23T11:35:26Z</dcterms:created>
  <dcterms:modified xsi:type="dcterms:W3CDTF">2025-01-26T09:30:13Z</dcterms:modified>
</cp:coreProperties>
</file>