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9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9BA08-A0A8-4E83-8DAF-79652532F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61438C-E0D3-4DC5-9729-501CDBD25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0C95BD-2650-4E21-A0F7-A93598B6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ED78-C052-45FC-9A4F-F1339FB0B2C4}" type="datetimeFigureOut">
              <a:rPr lang="ko-KR" altLang="en-US" smtClean="0"/>
              <a:t>2025-01-23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B5D491-5E3E-4AC8-97FB-6B3652D21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C073B5-E3AB-4DBA-89EE-D3E5FCEA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8916-527C-4603-AA11-F7F2A207C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7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C4B89-B885-4159-9009-FCB59360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F43AA1-3C3F-46DB-9CA5-9625389E4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BE549C-1064-4D53-84F9-B1689AC8F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ED78-C052-45FC-9A4F-F1339FB0B2C4}" type="datetimeFigureOut">
              <a:rPr lang="ko-KR" altLang="en-US" smtClean="0"/>
              <a:t>2025-01-23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AA6DD3-30EF-46CB-A1E4-53FA636D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BCCE56-FD7E-4E7A-8D75-AD0A34A9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8916-527C-4603-AA11-F7F2A207C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74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B613F8-7AA1-468C-976B-3E29E3991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CB3288-4EB1-4B35-9B25-39C601853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1ED97-A193-479F-B003-EE021D51A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ED78-C052-45FC-9A4F-F1339FB0B2C4}" type="datetimeFigureOut">
              <a:rPr lang="ko-KR" altLang="en-US" smtClean="0"/>
              <a:t>2025-01-23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B946B0-0FF6-4D9B-BCFE-9B1D64A91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B4722-4F79-4D95-B798-EB20CE1F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8916-527C-4603-AA11-F7F2A207C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5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95946-A048-40EE-8B69-A2D5878F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32BD6D-C23B-49F7-97D4-14B86BD06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2D1CB0-75FB-4FCD-BBC5-206B3776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ED78-C052-45FC-9A4F-F1339FB0B2C4}" type="datetimeFigureOut">
              <a:rPr lang="ko-KR" altLang="en-US" smtClean="0"/>
              <a:t>2025-01-23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06644A-2EF8-4E55-9438-FA89EEC2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32C0BC-434B-4FCD-BD1E-0C2ADD53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8916-527C-4603-AA11-F7F2A207C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84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ABFC3-A0F2-477F-BB12-5E65E80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BF97A1-5D12-4A58-A819-E4B8B1ED8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F513AE-5245-4D15-BFA9-673EACB81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ED78-C052-45FC-9A4F-F1339FB0B2C4}" type="datetimeFigureOut">
              <a:rPr lang="ko-KR" altLang="en-US" smtClean="0"/>
              <a:t>2025-01-23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4D108-93A8-4FD5-ADB1-77D0F2C0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8E4E07-B467-456B-B4F2-6832050B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8916-527C-4603-AA11-F7F2A207C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25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3E221-8FF9-4908-A4A7-7E206BCD3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1FD50-2F88-4615-9010-9B7E753AF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DDD525-FF98-4BBC-A4C0-51AAF610E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E92C9D-EB28-46DD-A013-D1C13634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ED78-C052-45FC-9A4F-F1339FB0B2C4}" type="datetimeFigureOut">
              <a:rPr lang="ko-KR" altLang="en-US" smtClean="0"/>
              <a:t>2025-01-23 Thu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BB3E84-33F4-4BC7-A51E-BD08E411A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E3A42D-3363-45ED-9A32-7059BEEAD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8916-527C-4603-AA11-F7F2A207C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58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9DF1B-CC3E-4480-8081-5C624BAB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D30707-A0E8-496B-8351-73A4CF2B8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E50323-013C-4561-B48F-0CE853631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F07242-8E7D-46BB-A8E7-8E2570131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755EA0-6A49-4B89-B7A3-CCD9EF528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0249C0-4139-432D-AE63-35A2DEE7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ED78-C052-45FC-9A4F-F1339FB0B2C4}" type="datetimeFigureOut">
              <a:rPr lang="ko-KR" altLang="en-US" smtClean="0"/>
              <a:t>2025-01-23 Thu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971088-B692-436C-9982-B6A03791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8EDEA2-7C50-405E-98C5-962A53B49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8916-527C-4603-AA11-F7F2A207C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77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342D7-2D32-47D2-BFED-C186CEE58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0620E8-61C6-4E9E-AD31-C56524086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ED78-C052-45FC-9A4F-F1339FB0B2C4}" type="datetimeFigureOut">
              <a:rPr lang="ko-KR" altLang="en-US" smtClean="0"/>
              <a:t>2025-01-23 Thu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98B288-BD03-4D25-B162-A2AB86B4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AF5D01-F93D-4D18-86CB-96FD83965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8916-527C-4603-AA11-F7F2A207C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4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8D9711-4A42-4595-AF09-E2D43DCF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ED78-C052-45FC-9A4F-F1339FB0B2C4}" type="datetimeFigureOut">
              <a:rPr lang="ko-KR" altLang="en-US" smtClean="0"/>
              <a:t>2025-01-23 Thu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FC1A46-A864-4ABF-A25F-4E7B6C1CC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58FB24-D68D-4349-853C-070A3C36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8916-527C-4603-AA11-F7F2A207C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61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0CBC2-5023-4F9D-843D-B3E5C26AF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E9DC6E-0810-4395-8B0D-28B056DB4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994368-16D0-449B-B0BC-8939651CE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B9E17A-4734-493E-A104-D09149D06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ED78-C052-45FC-9A4F-F1339FB0B2C4}" type="datetimeFigureOut">
              <a:rPr lang="ko-KR" altLang="en-US" smtClean="0"/>
              <a:t>2025-01-23 Thu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E1FC1-2874-430F-9F01-711A3FB7B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8C7D5D-3DB5-4542-A3D7-AC78BA90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8916-527C-4603-AA11-F7F2A207C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01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7726D-52F4-411B-A428-E77F88513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7BD024-03B8-462E-A0F4-B1F038D6C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FB5CAD-14E2-4241-88BB-688677FD7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EE7556-C2E4-4813-A243-306B8A5D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ED78-C052-45FC-9A4F-F1339FB0B2C4}" type="datetimeFigureOut">
              <a:rPr lang="ko-KR" altLang="en-US" smtClean="0"/>
              <a:t>2025-01-23 Thu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311C6C-16E6-4CC3-8A1C-FFAF14450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7BFC9E-2575-4592-8719-D312D8E9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8916-527C-4603-AA11-F7F2A207C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47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634BD3-D6D0-4D4F-B09E-D92CFF2EE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CADB-09F1-4F84-BE90-A9AD011FF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FF290A-B645-4F83-AD83-82C641DFC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5ED78-C052-45FC-9A4F-F1339FB0B2C4}" type="datetimeFigureOut">
              <a:rPr lang="ko-KR" altLang="en-US" smtClean="0"/>
              <a:t>2025-01-23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2156E-604C-4DCB-8B60-690972D45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DA8633-608C-46BA-A148-B9640EC1E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A8916-527C-4603-AA11-F7F2A207C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89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DA9FF17-FB5D-471F-BB8C-41C21EEB2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170284"/>
            <a:ext cx="12191999" cy="1474237"/>
          </a:xfrm>
        </p:spPr>
        <p:txBody>
          <a:bodyPr/>
          <a:lstStyle/>
          <a:p>
            <a:r>
              <a:rPr lang="ko-KR" altLang="en-US" dirty="0"/>
              <a:t>기본화면</a:t>
            </a:r>
            <a:endParaRPr lang="en-US" altLang="ko-KR" dirty="0"/>
          </a:p>
          <a:p>
            <a:r>
              <a:rPr lang="ko-KR" altLang="en-US" dirty="0"/>
              <a:t>생산일지 테이블에서 데이터를 가져와서 그리드</a:t>
            </a:r>
            <a:r>
              <a:rPr lang="en-US" altLang="ko-KR" dirty="0"/>
              <a:t>(w2ui</a:t>
            </a:r>
            <a:r>
              <a:rPr lang="ko-KR" altLang="en-US" dirty="0"/>
              <a:t>라이브러리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r>
              <a:rPr lang="ko-KR" altLang="en-US" dirty="0" err="1"/>
              <a:t>뿌려줌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8A221A7-0445-4212-8D28-37214D5B8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47969"/>
            <a:ext cx="12192000" cy="561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89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>
            <a:extLst>
              <a:ext uri="{FF2B5EF4-FFF2-40B4-BE49-F238E27FC236}">
                <a16:creationId xmlns:a16="http://schemas.microsoft.com/office/drawing/2014/main" id="{E61A8874-4870-4BA2-920B-0E86F5EC763C}"/>
              </a:ext>
            </a:extLst>
          </p:cNvPr>
          <p:cNvSpPr txBox="1">
            <a:spLocks/>
          </p:cNvSpPr>
          <p:nvPr/>
        </p:nvSpPr>
        <p:spPr>
          <a:xfrm>
            <a:off x="1264007" y="321955"/>
            <a:ext cx="9400882" cy="1173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dirty="0"/>
              <a:t>데이터 하나 선택 후 삭제버튼 클릭 시 </a:t>
            </a:r>
            <a:r>
              <a:rPr lang="ko-KR" altLang="en-US" sz="2400" dirty="0" err="1"/>
              <a:t>알림창</a:t>
            </a:r>
            <a:r>
              <a:rPr lang="ko-KR" altLang="en-US" sz="2400" dirty="0"/>
              <a:t> 띄운 후 </a:t>
            </a:r>
            <a:r>
              <a:rPr lang="en-US" altLang="ko-KR" sz="2400" dirty="0"/>
              <a:t>OK </a:t>
            </a:r>
            <a:r>
              <a:rPr lang="ko-KR" altLang="en-US" sz="2400" dirty="0"/>
              <a:t>클릭 시 해당 데이터 삭제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E06B768-A024-4460-A633-691717A97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5424"/>
            <a:ext cx="12192000" cy="517576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F41949F-D6DF-4156-A772-ACE465908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471" y="1009650"/>
            <a:ext cx="3333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17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FF73C6E5-876C-4C44-A681-F27481189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67" y="1357846"/>
            <a:ext cx="5857875" cy="5229225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D3581C1-8293-4A23-8A4D-345F37B1B8E7}"/>
              </a:ext>
            </a:extLst>
          </p:cNvPr>
          <p:cNvCxnSpPr>
            <a:cxnSpLocks/>
          </p:cNvCxnSpPr>
          <p:nvPr/>
        </p:nvCxnSpPr>
        <p:spPr>
          <a:xfrm flipH="1">
            <a:off x="1264007" y="1268520"/>
            <a:ext cx="5258092" cy="329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B63348-61FE-4ED4-8D87-B4328A6AAE45}"/>
              </a:ext>
            </a:extLst>
          </p:cNvPr>
          <p:cNvCxnSpPr>
            <a:cxnSpLocks/>
          </p:cNvCxnSpPr>
          <p:nvPr/>
        </p:nvCxnSpPr>
        <p:spPr>
          <a:xfrm flipH="1">
            <a:off x="1350462" y="1244343"/>
            <a:ext cx="4925928" cy="311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BED5A297-2630-48F5-B14E-0B1B0B130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390" y="1492898"/>
            <a:ext cx="5383764" cy="4959122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90D6DB03-E255-402A-B347-1FD4AD84F9AF}"/>
              </a:ext>
            </a:extLst>
          </p:cNvPr>
          <p:cNvSpPr txBox="1">
            <a:spLocks/>
          </p:cNvSpPr>
          <p:nvPr/>
        </p:nvSpPr>
        <p:spPr>
          <a:xfrm>
            <a:off x="1264007" y="270929"/>
            <a:ext cx="9400882" cy="11734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dirty="0"/>
              <a:t>데이터 하나 선택 후 작업지시서 버튼 클릭 시 작업지시서 출력</a:t>
            </a:r>
            <a:endParaRPr lang="en-US" altLang="ko-KR" sz="2400" dirty="0"/>
          </a:p>
          <a:p>
            <a:pPr marL="0" indent="0" algn="ctr">
              <a:buNone/>
            </a:pPr>
            <a:r>
              <a:rPr lang="ko-KR" altLang="en-US" sz="2400" dirty="0"/>
              <a:t>해당 데이터들을 빈칸에 </a:t>
            </a:r>
            <a:r>
              <a:rPr lang="ko-KR" altLang="en-US" sz="2400" dirty="0" err="1"/>
              <a:t>넣어줌</a:t>
            </a:r>
            <a:r>
              <a:rPr lang="ko-KR" altLang="en-US" sz="2400" dirty="0"/>
              <a:t> </a:t>
            </a:r>
            <a:r>
              <a:rPr lang="en-US" altLang="ko-KR" sz="2400" dirty="0"/>
              <a:t>Item No, Model</a:t>
            </a:r>
            <a:r>
              <a:rPr lang="ko-KR" altLang="en-US" sz="2400" dirty="0"/>
              <a:t>명 등등</a:t>
            </a:r>
            <a:endParaRPr lang="en-US" altLang="ko-KR" sz="2400" dirty="0"/>
          </a:p>
          <a:p>
            <a:pPr marL="0" indent="0" algn="ctr">
              <a:buNone/>
            </a:pPr>
            <a:r>
              <a:rPr lang="en-US" altLang="ko-KR" sz="2400" dirty="0"/>
              <a:t>(common-</a:t>
            </a:r>
            <a:r>
              <a:rPr lang="en-US" altLang="ko-KR" sz="2400" dirty="0" err="1"/>
              <a:t>modal_work_order_sheet.jsp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8E9762-3811-4B40-BC77-3F25C0847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1039" y="759789"/>
            <a:ext cx="647700" cy="295275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AF41A389-CC0A-405B-B44B-64FE41DF4C63}"/>
              </a:ext>
            </a:extLst>
          </p:cNvPr>
          <p:cNvSpPr/>
          <p:nvPr/>
        </p:nvSpPr>
        <p:spPr>
          <a:xfrm>
            <a:off x="6086670" y="5911435"/>
            <a:ext cx="1658662" cy="9465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QR</a:t>
            </a:r>
            <a:r>
              <a:rPr lang="ko-KR" altLang="en-US" sz="1400" dirty="0">
                <a:solidFill>
                  <a:schemeClr val="tx1"/>
                </a:solidFill>
              </a:rPr>
              <a:t>코드에는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가공</a:t>
            </a:r>
            <a:r>
              <a:rPr lang="en-US" altLang="ko-KR" sz="1400" dirty="0">
                <a:solidFill>
                  <a:schemeClr val="tx1"/>
                </a:solidFill>
              </a:rPr>
              <a:t>DATA</a:t>
            </a:r>
            <a:r>
              <a:rPr lang="ko-KR" altLang="en-US" sz="1400" dirty="0">
                <a:solidFill>
                  <a:schemeClr val="tx1"/>
                </a:solidFill>
              </a:rPr>
              <a:t>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넣어줌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D235577-2FB2-41DC-A65F-028DF8FCBB2C}"/>
              </a:ext>
            </a:extLst>
          </p:cNvPr>
          <p:cNvCxnSpPr>
            <a:cxnSpLocks/>
          </p:cNvCxnSpPr>
          <p:nvPr/>
        </p:nvCxnSpPr>
        <p:spPr>
          <a:xfrm>
            <a:off x="4292082" y="4170784"/>
            <a:ext cx="970383" cy="11118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484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17D87661-4A26-4576-961B-253D68E6FF54}"/>
              </a:ext>
            </a:extLst>
          </p:cNvPr>
          <p:cNvSpPr txBox="1">
            <a:spLocks/>
          </p:cNvSpPr>
          <p:nvPr/>
        </p:nvSpPr>
        <p:spPr>
          <a:xfrm>
            <a:off x="1264007" y="321955"/>
            <a:ext cx="9400882" cy="1173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dirty="0"/>
              <a:t>인쇄 버튼 클릭 시 인쇄화면 출력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E53BF4-D20C-4CD5-8A70-535DCCF7F29E}"/>
              </a:ext>
            </a:extLst>
          </p:cNvPr>
          <p:cNvSpPr/>
          <p:nvPr/>
        </p:nvSpPr>
        <p:spPr>
          <a:xfrm>
            <a:off x="4292081" y="2598625"/>
            <a:ext cx="690466" cy="107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445EF9-55C7-4AB1-8298-3ACCBE7B8F55}"/>
              </a:ext>
            </a:extLst>
          </p:cNvPr>
          <p:cNvSpPr/>
          <p:nvPr/>
        </p:nvSpPr>
        <p:spPr>
          <a:xfrm>
            <a:off x="4655975" y="2754218"/>
            <a:ext cx="326571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2BED45-1413-4ABB-A37A-9F47E255B8ED}"/>
              </a:ext>
            </a:extLst>
          </p:cNvPr>
          <p:cNvSpPr/>
          <p:nvPr/>
        </p:nvSpPr>
        <p:spPr>
          <a:xfrm>
            <a:off x="6096000" y="2705878"/>
            <a:ext cx="690466" cy="107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55A846-3FC1-4060-B2A1-55C7E7CEBC0D}"/>
              </a:ext>
            </a:extLst>
          </p:cNvPr>
          <p:cNvSpPr/>
          <p:nvPr/>
        </p:nvSpPr>
        <p:spPr>
          <a:xfrm>
            <a:off x="4052595" y="3725858"/>
            <a:ext cx="690466" cy="107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B0B8BE-1F95-4445-8982-3AA8D6A70CC6}"/>
              </a:ext>
            </a:extLst>
          </p:cNvPr>
          <p:cNvSpPr/>
          <p:nvPr/>
        </p:nvSpPr>
        <p:spPr>
          <a:xfrm>
            <a:off x="6705600" y="2813131"/>
            <a:ext cx="367004" cy="107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F800D1E-0461-4462-8D44-BB1D62547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0377"/>
            <a:ext cx="12192000" cy="596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1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>
            <a:extLst>
              <a:ext uri="{FF2B5EF4-FFF2-40B4-BE49-F238E27FC236}">
                <a16:creationId xmlns:a16="http://schemas.microsoft.com/office/drawing/2014/main" id="{FF7C69E4-DAC9-453A-AD6C-1E33DB118990}"/>
              </a:ext>
            </a:extLst>
          </p:cNvPr>
          <p:cNvSpPr txBox="1">
            <a:spLocks/>
          </p:cNvSpPr>
          <p:nvPr/>
        </p:nvSpPr>
        <p:spPr>
          <a:xfrm>
            <a:off x="1" y="468863"/>
            <a:ext cx="12191999" cy="1474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dirty="0"/>
              <a:t>조회조건 </a:t>
            </a:r>
            <a:r>
              <a:rPr lang="en-US" altLang="ko-KR" sz="2400" dirty="0"/>
              <a:t>: </a:t>
            </a:r>
            <a:r>
              <a:rPr lang="ko-KR" altLang="en-US" sz="2400" dirty="0"/>
              <a:t>등록일자</a:t>
            </a:r>
            <a:r>
              <a:rPr lang="en-US" altLang="ko-KR" sz="2400" dirty="0"/>
              <a:t>, ITEM_NO, </a:t>
            </a:r>
            <a:r>
              <a:rPr lang="ko-KR" altLang="en-US" sz="2400" dirty="0"/>
              <a:t>고객사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6C3B72-13F4-4106-82F0-1977B703A8E4}"/>
              </a:ext>
            </a:extLst>
          </p:cNvPr>
          <p:cNvSpPr/>
          <p:nvPr/>
        </p:nvSpPr>
        <p:spPr>
          <a:xfrm>
            <a:off x="3918857" y="3379334"/>
            <a:ext cx="569167" cy="121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42656A0-120A-495F-A13D-51022AE9D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733550"/>
            <a:ext cx="110680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0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31E22F2B-CF86-495B-A827-22A702605459}"/>
              </a:ext>
            </a:extLst>
          </p:cNvPr>
          <p:cNvSpPr txBox="1">
            <a:spLocks/>
          </p:cNvSpPr>
          <p:nvPr/>
        </p:nvSpPr>
        <p:spPr>
          <a:xfrm>
            <a:off x="300299" y="139959"/>
            <a:ext cx="11807301" cy="925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dirty="0"/>
              <a:t>기본화면 입고일자 </a:t>
            </a:r>
            <a:r>
              <a:rPr lang="ko-KR" altLang="en-US" sz="2400" dirty="0" err="1"/>
              <a:t>날짜별</a:t>
            </a:r>
            <a:r>
              <a:rPr lang="ko-KR" altLang="en-US" sz="2400" dirty="0"/>
              <a:t> 정렬</a:t>
            </a:r>
            <a:endParaRPr lang="en-US" altLang="ko-KR" sz="2400" dirty="0"/>
          </a:p>
          <a:p>
            <a:pPr marL="0" indent="0" algn="ctr">
              <a:buNone/>
            </a:pPr>
            <a:r>
              <a:rPr lang="en-US" altLang="ko-KR" sz="2400" dirty="0"/>
              <a:t>(</a:t>
            </a:r>
            <a:r>
              <a:rPr lang="ko-KR" altLang="en-US" sz="2400" dirty="0"/>
              <a:t>출고일자도 가능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C891870-7398-478F-8324-883EB74DE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2883"/>
            <a:ext cx="12192000" cy="5745117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B774FAF-8C1B-48F1-B4EA-470BA39CDB81}"/>
              </a:ext>
            </a:extLst>
          </p:cNvPr>
          <p:cNvCxnSpPr>
            <a:cxnSpLocks/>
          </p:cNvCxnSpPr>
          <p:nvPr/>
        </p:nvCxnSpPr>
        <p:spPr>
          <a:xfrm flipH="1">
            <a:off x="2379306" y="802432"/>
            <a:ext cx="2435291" cy="179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520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F2007FE5-FB27-45E2-9C7A-249FEAEFE654}"/>
              </a:ext>
            </a:extLst>
          </p:cNvPr>
          <p:cNvSpPr txBox="1">
            <a:spLocks/>
          </p:cNvSpPr>
          <p:nvPr/>
        </p:nvSpPr>
        <p:spPr>
          <a:xfrm>
            <a:off x="300299" y="102637"/>
            <a:ext cx="11807301" cy="92557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dirty="0"/>
              <a:t>등록 버튼 클릭 시 </a:t>
            </a:r>
            <a:r>
              <a:rPr lang="ko-KR" altLang="en-US" sz="2400" dirty="0" err="1"/>
              <a:t>모달창</a:t>
            </a:r>
            <a:endParaRPr lang="en-US" altLang="ko-KR" sz="2400" dirty="0"/>
          </a:p>
          <a:p>
            <a:pPr marL="0" indent="0" algn="ctr">
              <a:buNone/>
            </a:pPr>
            <a:r>
              <a:rPr lang="ko-KR" altLang="en-US" sz="2400" dirty="0"/>
              <a:t>처음 입고일자는 현재 날짜를 </a:t>
            </a:r>
            <a:r>
              <a:rPr lang="ko-KR" altLang="en-US" sz="2400" dirty="0" err="1"/>
              <a:t>넣어줌</a:t>
            </a:r>
            <a:endParaRPr lang="en-US" altLang="ko-KR" sz="2400" dirty="0"/>
          </a:p>
          <a:p>
            <a:pPr marL="0" indent="0" algn="ctr">
              <a:buNone/>
            </a:pPr>
            <a:r>
              <a:rPr lang="ko-KR" altLang="en-US" sz="2400" dirty="0"/>
              <a:t>입고일자와 출고일자는 </a:t>
            </a:r>
            <a:r>
              <a:rPr lang="en-US" altLang="ko-KR" sz="2400" dirty="0" err="1"/>
              <a:t>daterangepicker</a:t>
            </a:r>
            <a:r>
              <a:rPr lang="en-US" altLang="ko-KR" sz="2400" dirty="0"/>
              <a:t> </a:t>
            </a:r>
            <a:r>
              <a:rPr lang="ko-KR" altLang="en-US" sz="2400" dirty="0"/>
              <a:t>라이브러리 사용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2141294-692F-412D-A657-E9946972C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5533"/>
            <a:ext cx="12192000" cy="587987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F888676-7557-4368-BF6C-FED2C0F5C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5578" y="457586"/>
            <a:ext cx="4381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32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AA65994-AE40-498D-897A-A233F5672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03" y="1680787"/>
            <a:ext cx="3660711" cy="4650422"/>
          </a:xfrm>
          <a:prstGeom prst="rect">
            <a:avLst/>
          </a:prstGeom>
        </p:spPr>
      </p:pic>
      <p:sp>
        <p:nvSpPr>
          <p:cNvPr id="8" name="부제목 2">
            <a:extLst>
              <a:ext uri="{FF2B5EF4-FFF2-40B4-BE49-F238E27FC236}">
                <a16:creationId xmlns:a16="http://schemas.microsoft.com/office/drawing/2014/main" id="{AE354967-F64F-4190-9AB7-000D3555F91E}"/>
              </a:ext>
            </a:extLst>
          </p:cNvPr>
          <p:cNvSpPr txBox="1">
            <a:spLocks/>
          </p:cNvSpPr>
          <p:nvPr/>
        </p:nvSpPr>
        <p:spPr>
          <a:xfrm>
            <a:off x="51029" y="526791"/>
            <a:ext cx="11807301" cy="966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dirty="0"/>
              <a:t>Item No </a:t>
            </a:r>
            <a:r>
              <a:rPr lang="ko-KR" altLang="en-US" sz="2400" dirty="0"/>
              <a:t>박스에다가 타이핑을 하면 제품 테이블에서 </a:t>
            </a:r>
            <a:r>
              <a:rPr lang="en-US" altLang="ko-KR" sz="2400" dirty="0"/>
              <a:t>Item No</a:t>
            </a:r>
            <a:r>
              <a:rPr lang="ko-KR" altLang="en-US" sz="2400" dirty="0"/>
              <a:t>를 가져와서</a:t>
            </a:r>
            <a:endParaRPr lang="en-US" altLang="ko-KR" sz="2400" dirty="0"/>
          </a:p>
          <a:p>
            <a:pPr marL="0" indent="0" algn="ctr">
              <a:buNone/>
            </a:pPr>
            <a:r>
              <a:rPr lang="ko-KR" altLang="en-US" sz="2400" dirty="0"/>
              <a:t>보기를 뿌려주고 </a:t>
            </a:r>
            <a:r>
              <a:rPr lang="en-US" altLang="ko-KR" sz="2400" dirty="0"/>
              <a:t>(w2ui</a:t>
            </a:r>
            <a:r>
              <a:rPr lang="ko-KR" altLang="en-US" sz="2400" dirty="0"/>
              <a:t>에서</a:t>
            </a:r>
            <a:r>
              <a:rPr lang="en-US" altLang="ko-KR" sz="2400" dirty="0"/>
              <a:t> field combo</a:t>
            </a:r>
            <a:r>
              <a:rPr lang="ko-KR" altLang="en-US" sz="2400" dirty="0"/>
              <a:t>박스 사용</a:t>
            </a:r>
            <a:r>
              <a:rPr lang="en-US" altLang="ko-KR" sz="2400" dirty="0"/>
              <a:t>) </a:t>
            </a:r>
            <a:r>
              <a:rPr lang="ko-KR" altLang="en-US" sz="2400" dirty="0"/>
              <a:t>해당 </a:t>
            </a:r>
            <a:r>
              <a:rPr lang="en-US" altLang="ko-KR" sz="2400" dirty="0"/>
              <a:t>STEP</a:t>
            </a:r>
            <a:r>
              <a:rPr lang="ko-KR" altLang="en-US" sz="2400" dirty="0"/>
              <a:t>을 </a:t>
            </a:r>
            <a:r>
              <a:rPr lang="ko-KR" altLang="en-US" sz="2400" dirty="0" err="1"/>
              <a:t>가져와줌</a:t>
            </a:r>
            <a:endParaRPr lang="ko-KR" altLang="en-US" sz="2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E37645-DAAE-4432-9776-5E7184D2AE6F}"/>
              </a:ext>
            </a:extLst>
          </p:cNvPr>
          <p:cNvSpPr/>
          <p:nvPr/>
        </p:nvSpPr>
        <p:spPr>
          <a:xfrm>
            <a:off x="7053943" y="2967135"/>
            <a:ext cx="475861" cy="121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5E17FA5-196A-4A3D-8B03-89EF5E0B7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680" y="1719691"/>
            <a:ext cx="4532928" cy="452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56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7B42CCD-ED24-4EDB-8529-6DF02CE4D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88" y="2416628"/>
            <a:ext cx="4106590" cy="4216465"/>
          </a:xfrm>
          <a:prstGeom prst="rect">
            <a:avLst/>
          </a:prstGeom>
        </p:spPr>
      </p:pic>
      <p:sp>
        <p:nvSpPr>
          <p:cNvPr id="5" name="부제목 2">
            <a:extLst>
              <a:ext uri="{FF2B5EF4-FFF2-40B4-BE49-F238E27FC236}">
                <a16:creationId xmlns:a16="http://schemas.microsoft.com/office/drawing/2014/main" id="{84AACA15-2FED-4B43-84C3-F961EF1CE773}"/>
              </a:ext>
            </a:extLst>
          </p:cNvPr>
          <p:cNvSpPr txBox="1">
            <a:spLocks/>
          </p:cNvSpPr>
          <p:nvPr/>
        </p:nvSpPr>
        <p:spPr>
          <a:xfrm>
            <a:off x="435429" y="1082448"/>
            <a:ext cx="3233347" cy="1173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dirty="0"/>
              <a:t>Item</a:t>
            </a:r>
            <a:r>
              <a:rPr lang="ko-KR" altLang="en-US" sz="2400" dirty="0"/>
              <a:t> </a:t>
            </a:r>
            <a:r>
              <a:rPr lang="en-US" altLang="ko-KR" sz="2400" dirty="0"/>
              <a:t>No</a:t>
            </a:r>
            <a:r>
              <a:rPr lang="ko-KR" altLang="en-US" sz="2400" dirty="0"/>
              <a:t> 또는 </a:t>
            </a:r>
            <a:r>
              <a:rPr lang="en-US" altLang="ko-KR" sz="2400" dirty="0"/>
              <a:t>STEP</a:t>
            </a:r>
            <a:r>
              <a:rPr lang="ko-KR" altLang="en-US" sz="2400" dirty="0"/>
              <a:t>가 제품 테이블에 없다면 경고창을 </a:t>
            </a:r>
            <a:r>
              <a:rPr lang="ko-KR" altLang="en-US" sz="2400" dirty="0" err="1"/>
              <a:t>띄워줌</a:t>
            </a:r>
            <a:endParaRPr lang="ko-KR" altLang="en-US" sz="2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4AE0687-DA29-4A30-BAF0-87D331A99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0" y="3041877"/>
            <a:ext cx="7539912" cy="2733675"/>
          </a:xfrm>
          <a:prstGeom prst="rect">
            <a:avLst/>
          </a:prstGeom>
        </p:spPr>
      </p:pic>
      <p:sp>
        <p:nvSpPr>
          <p:cNvPr id="14" name="부제목 2">
            <a:extLst>
              <a:ext uri="{FF2B5EF4-FFF2-40B4-BE49-F238E27FC236}">
                <a16:creationId xmlns:a16="http://schemas.microsoft.com/office/drawing/2014/main" id="{5E8374D6-7328-4B0A-A174-FA159436032F}"/>
              </a:ext>
            </a:extLst>
          </p:cNvPr>
          <p:cNvSpPr txBox="1">
            <a:spLocks/>
          </p:cNvSpPr>
          <p:nvPr/>
        </p:nvSpPr>
        <p:spPr>
          <a:xfrm>
            <a:off x="7201387" y="1224399"/>
            <a:ext cx="4555184" cy="7049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dirty="0"/>
              <a:t>Item</a:t>
            </a:r>
            <a:r>
              <a:rPr lang="ko-KR" altLang="en-US" sz="2400" dirty="0"/>
              <a:t> </a:t>
            </a:r>
            <a:r>
              <a:rPr lang="en-US" altLang="ko-KR" sz="2400" dirty="0"/>
              <a:t>No</a:t>
            </a:r>
            <a:r>
              <a:rPr lang="ko-KR" altLang="en-US" sz="2400" dirty="0"/>
              <a:t>가 생산일지 테이블에 존재한다면 경고창을 </a:t>
            </a:r>
            <a:r>
              <a:rPr lang="ko-KR" altLang="en-US" sz="2400" dirty="0" err="1"/>
              <a:t>띄워줌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6130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CD61090-25DF-4C64-B760-BCBCC4C0C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344" y="1709590"/>
            <a:ext cx="5638800" cy="4133850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F232BC41-D957-4612-8CD2-F279CF009EF4}"/>
              </a:ext>
            </a:extLst>
          </p:cNvPr>
          <p:cNvSpPr txBox="1">
            <a:spLocks/>
          </p:cNvSpPr>
          <p:nvPr/>
        </p:nvSpPr>
        <p:spPr>
          <a:xfrm>
            <a:off x="1236016" y="536121"/>
            <a:ext cx="9400882" cy="11734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dirty="0"/>
              <a:t>Item No</a:t>
            </a:r>
            <a:r>
              <a:rPr lang="ko-KR" altLang="en-US" sz="2400" dirty="0"/>
              <a:t>가 생산일지 테이블에 없고 제품 테이블에 존재한다면</a:t>
            </a:r>
            <a:endParaRPr lang="en-US" altLang="ko-KR" sz="2400" dirty="0"/>
          </a:p>
          <a:p>
            <a:pPr marL="0" indent="0" algn="ctr">
              <a:buNone/>
            </a:pPr>
            <a:r>
              <a:rPr lang="ko-KR" altLang="en-US" sz="2400" dirty="0"/>
              <a:t>생산일지 테이블에 </a:t>
            </a:r>
            <a:r>
              <a:rPr lang="ko-KR" altLang="en-US" sz="2400" dirty="0" err="1"/>
              <a:t>모달창에</a:t>
            </a:r>
            <a:r>
              <a:rPr lang="ko-KR" altLang="en-US" sz="2400" dirty="0"/>
              <a:t> 있는 데이터를</a:t>
            </a:r>
            <a:endParaRPr lang="en-US" altLang="ko-KR" sz="2400" dirty="0"/>
          </a:p>
          <a:p>
            <a:pPr marL="0" indent="0" algn="ctr">
              <a:buNone/>
            </a:pPr>
            <a:r>
              <a:rPr lang="ko-KR" altLang="en-US" sz="2400" dirty="0"/>
              <a:t>저장하고 </a:t>
            </a:r>
            <a:r>
              <a:rPr lang="ko-KR" altLang="en-US" sz="2400" dirty="0" err="1"/>
              <a:t>알림창을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띄워줌</a:t>
            </a:r>
            <a:endParaRPr lang="ko-KR" altLang="en-US" sz="2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1290F62-81F9-4C96-9545-D78E02236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48410"/>
            <a:ext cx="12192000" cy="16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90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42A7C6E-5737-4826-9707-A444E50A7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1367906"/>
            <a:ext cx="10963275" cy="5391150"/>
          </a:xfrm>
          <a:prstGeom prst="rect">
            <a:avLst/>
          </a:prstGeom>
        </p:spPr>
      </p:pic>
      <p:sp>
        <p:nvSpPr>
          <p:cNvPr id="9" name="부제목 2">
            <a:extLst>
              <a:ext uri="{FF2B5EF4-FFF2-40B4-BE49-F238E27FC236}">
                <a16:creationId xmlns:a16="http://schemas.microsoft.com/office/drawing/2014/main" id="{FF183E18-712C-4C4A-A1EB-D8C2E2A58381}"/>
              </a:ext>
            </a:extLst>
          </p:cNvPr>
          <p:cNvSpPr txBox="1">
            <a:spLocks/>
          </p:cNvSpPr>
          <p:nvPr/>
        </p:nvSpPr>
        <p:spPr>
          <a:xfrm>
            <a:off x="1539551" y="371719"/>
            <a:ext cx="9647853" cy="1173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dirty="0"/>
              <a:t>생산일지 데이터를 하나를 선택 후 수정버튼을 누르면 해당 데이터들을 인풋박스에 뿌려주고 </a:t>
            </a:r>
            <a:r>
              <a:rPr lang="en-US" altLang="ko-KR" sz="2400" dirty="0"/>
              <a:t>Item No</a:t>
            </a:r>
            <a:r>
              <a:rPr lang="ko-KR" altLang="en-US" sz="2400" dirty="0"/>
              <a:t>와 </a:t>
            </a:r>
            <a:r>
              <a:rPr lang="en-US" altLang="ko-KR" sz="2400" dirty="0"/>
              <a:t>STEP</a:t>
            </a:r>
            <a:r>
              <a:rPr lang="ko-KR" altLang="en-US" sz="2400" dirty="0"/>
              <a:t>는 수정이 안 되게 </a:t>
            </a:r>
            <a:r>
              <a:rPr lang="ko-KR" altLang="en-US" sz="2400" dirty="0" err="1"/>
              <a:t>막아줌</a:t>
            </a:r>
            <a:endParaRPr lang="ko-KR" altLang="en-US" sz="2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4802C65-F23A-409B-86E2-5E16C328D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1873948"/>
            <a:ext cx="520376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09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CF292035-3AB9-45FB-B059-CB5560EC6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57" y="1015933"/>
            <a:ext cx="4791075" cy="42291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E32B597-2F9C-4629-BC97-ADAF08FD1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034" y="2062065"/>
            <a:ext cx="7019925" cy="1828800"/>
          </a:xfrm>
          <a:prstGeom prst="rect">
            <a:avLst/>
          </a:prstGeom>
        </p:spPr>
      </p:pic>
      <p:sp>
        <p:nvSpPr>
          <p:cNvPr id="9" name="부제목 2">
            <a:extLst>
              <a:ext uri="{FF2B5EF4-FFF2-40B4-BE49-F238E27FC236}">
                <a16:creationId xmlns:a16="http://schemas.microsoft.com/office/drawing/2014/main" id="{E69A171F-4BFB-4CAA-BB36-06B7A75F5677}"/>
              </a:ext>
            </a:extLst>
          </p:cNvPr>
          <p:cNvSpPr txBox="1">
            <a:spLocks/>
          </p:cNvSpPr>
          <p:nvPr/>
        </p:nvSpPr>
        <p:spPr>
          <a:xfrm>
            <a:off x="1264007" y="321955"/>
            <a:ext cx="9400882" cy="1173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dirty="0"/>
              <a:t>해당 데이터들을 수정 후 수정버튼 클릭 시 생산일지 테이블에 있는 데이터 수정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5B0A8FA-8BB7-40D2-84B5-8FFCF4508407}"/>
              </a:ext>
            </a:extLst>
          </p:cNvPr>
          <p:cNvCxnSpPr>
            <a:cxnSpLocks/>
          </p:cNvCxnSpPr>
          <p:nvPr/>
        </p:nvCxnSpPr>
        <p:spPr>
          <a:xfrm flipV="1">
            <a:off x="4749282" y="3883284"/>
            <a:ext cx="6158204" cy="37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49232B8-B366-4A35-A07E-67BC13DB0D9D}"/>
              </a:ext>
            </a:extLst>
          </p:cNvPr>
          <p:cNvCxnSpPr>
            <a:cxnSpLocks/>
          </p:cNvCxnSpPr>
          <p:nvPr/>
        </p:nvCxnSpPr>
        <p:spPr>
          <a:xfrm>
            <a:off x="4646645" y="3657600"/>
            <a:ext cx="4404049" cy="16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584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195</Words>
  <Application>Microsoft Office PowerPoint</Application>
  <PresentationFormat>와이드스크린</PresentationFormat>
  <Paragraphs>25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UserK</dc:creator>
  <cp:lastModifiedBy>UserK</cp:lastModifiedBy>
  <cp:revision>44</cp:revision>
  <dcterms:created xsi:type="dcterms:W3CDTF">2025-01-17T09:47:07Z</dcterms:created>
  <dcterms:modified xsi:type="dcterms:W3CDTF">2025-01-23T11:21:08Z</dcterms:modified>
</cp:coreProperties>
</file>