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0E64C-8261-48BA-8DB8-80B08C259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052324-7EE1-43A7-829F-7060F0CC6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06E0C-7FA2-46E1-8CF0-776299D79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367A83-34E3-48A2-9F6C-22A862A1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91C0DD-B5BE-47CD-B7EA-6D367866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27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AD325-7F9D-433A-BF3C-4E079B7FE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B3E611-24FD-4009-B927-D7D4F2724A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830075-AC1F-4B72-9617-06DB6112A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921E2-45DE-42D4-A222-4574E3E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7EE173-421E-4E14-B10D-8B9FE021A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40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C955A2-24DF-4316-A384-92A296A6E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5FCE02-585A-4CBD-9217-7FEDC97AD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2B7A6-A48F-417D-9420-BF39AA869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FF7E-A9E5-4165-8F4C-C1790847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AB6E40-F665-4385-BBD8-828186B2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144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6581A-CB1B-4274-BC38-55BE0EC8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E70593-ADA0-4786-BA36-CEAD76CE1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6AA88F-A803-4940-99ED-3667385E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C72A7-D460-4F1A-9A68-F78143EA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AFA337-4D0A-417A-86B6-53E4A072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886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080A95-FD8D-464A-95E2-BE3ED152C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49E17C-D55E-44A1-9D34-534055BDA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5A59C1-415A-4D24-968E-A5F4667CD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1B260-0BD9-432E-A10D-7043CF0E6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3602CE-1B3B-42ED-B2C7-2E63096A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5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48FD7-BD51-418B-9E49-91F25F23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AF8E7-510C-452E-BDEF-FE61CCA64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1C7472-A67D-4908-B87B-C6D457A3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027062-E764-49BC-9938-647E3695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BC7ADC-1DB0-47CF-9789-434BB7798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74ABDF-34D8-4B71-B6CA-35CD4B8D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54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4530F-2336-4223-8DA8-1449BA0A3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80FE0E-2759-47D3-AD02-99032293B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B1249B-D3B1-416C-893A-F3CC2F99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48FAF0-9327-40AF-A8C4-939E2C95E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B6CE03-F97E-47C7-985B-3007541D83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BAA593-6C28-4D3E-B793-A216D448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A55952-4305-4542-A2BD-284EE4180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DB3F8F3-A0F9-4D91-8729-2F93EAB6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595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F68A6-206A-4F57-BA12-FF5FC743A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3CB902-964B-43C8-95B4-85D8063F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35E27F-2649-4692-BE78-EC164DC0D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25183D-F954-4876-96BD-5AD1C6D85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1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A096DD-008A-419A-AE19-848E0180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7FCE65-A337-47D4-8DBE-0E1AD3790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C4C26-CAD9-47D5-BC63-E7B520D2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4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A9DA1D-911E-4D5A-9EDB-74D0D2B8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C22A9B-0BD0-4366-AA91-A85A61762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58D941-C7CD-41FE-9D58-8847EF639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F92DCA-DD3C-42BE-B2D5-2B3FC3353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D7F493-D419-4137-8063-A8FA3A826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7C493-1B55-4C32-BC08-6552D4DA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784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2B5CF-9499-49FC-895B-32B705FC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040EF2-D77C-4378-9383-C9640A267C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FAB63-5C55-4104-AFE7-FA0902891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BB5E76-D9BB-40FB-A5B7-CE094DC9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D9ADFF-9EF3-4216-956C-A74A1B2C1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B9F177-44A8-42B2-A660-0386B9F88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92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986C2B-7FBB-42A3-991D-93F94F29B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83FCB3-D403-4583-8B54-7F80EED95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7C253-6D16-4D19-A3D8-0D8456053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8D97-8AA4-4CB0-BF4F-9FFC4E804600}" type="datetimeFigureOut">
              <a:rPr lang="ko-KR" altLang="en-US" smtClean="0"/>
              <a:t>2025-02-25 Tue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E1995A-BB95-436D-896C-1489A1914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6B384-3EE5-4751-908A-19E82A4E9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87E97-B6AD-4F20-91C1-6ADAA942F2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39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E7CBD9E-B1E1-4E19-9B40-64B96ADA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1362" y="0"/>
            <a:ext cx="9144000" cy="669683"/>
          </a:xfrm>
        </p:spPr>
        <p:txBody>
          <a:bodyPr/>
          <a:lstStyle/>
          <a:p>
            <a:r>
              <a:rPr lang="ko-KR" altLang="en-US" dirty="0"/>
              <a:t>대시보드 메인 화면</a:t>
            </a:r>
            <a:r>
              <a:rPr lang="en-US" altLang="ko-KR" dirty="0"/>
              <a:t>(</a:t>
            </a:r>
            <a:r>
              <a:rPr lang="en-US" altLang="ko-KR" dirty="0" err="1"/>
              <a:t>rMateChart</a:t>
            </a:r>
            <a:r>
              <a:rPr lang="en-US" altLang="ko-KR" dirty="0"/>
              <a:t>, w2uiGrid</a:t>
            </a:r>
            <a:r>
              <a:rPr lang="ko-KR" altLang="en-US" dirty="0"/>
              <a:t>라이브러리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70D40F-D161-408B-BD1D-80FB6E352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436418"/>
            <a:ext cx="12191999" cy="48417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820F88-FACF-4628-97AD-EBBA64A85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5278194"/>
            <a:ext cx="12192000" cy="15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27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334022E-1A06-4C8E-BEE5-5C039459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" y="884286"/>
            <a:ext cx="2619375" cy="2238375"/>
          </a:xfrm>
          <a:prstGeom prst="rect">
            <a:avLst/>
          </a:prstGeom>
        </p:spPr>
      </p:pic>
      <p:sp>
        <p:nvSpPr>
          <p:cNvPr id="13" name="부제목 2">
            <a:extLst>
              <a:ext uri="{FF2B5EF4-FFF2-40B4-BE49-F238E27FC236}">
                <a16:creationId xmlns:a16="http://schemas.microsoft.com/office/drawing/2014/main" id="{38D14E47-3711-4392-A88B-4AA479DD30A5}"/>
              </a:ext>
            </a:extLst>
          </p:cNvPr>
          <p:cNvSpPr txBox="1">
            <a:spLocks/>
          </p:cNvSpPr>
          <p:nvPr/>
        </p:nvSpPr>
        <p:spPr>
          <a:xfrm>
            <a:off x="497631" y="214603"/>
            <a:ext cx="9144000" cy="387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/>
              <a:t>단계별 건수 차트에서 차트 클릭 시 그리드 화면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24F55CB-3C22-4E76-9536-96F79A7F3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73" y="4031812"/>
            <a:ext cx="2619375" cy="2238375"/>
          </a:xfrm>
          <a:prstGeom prst="rect">
            <a:avLst/>
          </a:prstGeom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0A5F1D71-7BAC-4DB2-B5B1-21CD3E67AD50}"/>
              </a:ext>
            </a:extLst>
          </p:cNvPr>
          <p:cNvSpPr/>
          <p:nvPr/>
        </p:nvSpPr>
        <p:spPr>
          <a:xfrm>
            <a:off x="951722" y="4991877"/>
            <a:ext cx="354563" cy="755779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8BD10FA-2153-4E43-BA9C-91D1BFC688CE}"/>
              </a:ext>
            </a:extLst>
          </p:cNvPr>
          <p:cNvSpPr/>
          <p:nvPr/>
        </p:nvSpPr>
        <p:spPr>
          <a:xfrm>
            <a:off x="497631" y="1324948"/>
            <a:ext cx="454091" cy="1306286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E39CEE2-2ED2-4CD5-A1F0-B4B2E3D23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15" y="884286"/>
            <a:ext cx="8148211" cy="559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4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76D9A0-FD7E-49EA-81E8-5AFABDE2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0" y="820704"/>
            <a:ext cx="3829477" cy="19204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B6E4D0B-ADB2-431A-BE54-A26B58C3D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02" y="4147372"/>
            <a:ext cx="4061812" cy="1889924"/>
          </a:xfrm>
          <a:prstGeom prst="rect">
            <a:avLst/>
          </a:prstGeom>
        </p:spPr>
      </p:pic>
      <p:sp>
        <p:nvSpPr>
          <p:cNvPr id="10" name="부제목 2">
            <a:extLst>
              <a:ext uri="{FF2B5EF4-FFF2-40B4-BE49-F238E27FC236}">
                <a16:creationId xmlns:a16="http://schemas.microsoft.com/office/drawing/2014/main" id="{2119E2A9-C08B-45D1-BB09-FF7B3EA4CBB5}"/>
              </a:ext>
            </a:extLst>
          </p:cNvPr>
          <p:cNvSpPr txBox="1">
            <a:spLocks/>
          </p:cNvSpPr>
          <p:nvPr/>
        </p:nvSpPr>
        <p:spPr>
          <a:xfrm>
            <a:off x="665582" y="151022"/>
            <a:ext cx="9144000" cy="460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ko-KR" altLang="en-US" sz="2000" dirty="0"/>
              <a:t>주간 </a:t>
            </a:r>
            <a:r>
              <a:rPr lang="en-US" altLang="ko-KR" sz="2000" dirty="0"/>
              <a:t>Case </a:t>
            </a:r>
            <a:r>
              <a:rPr lang="ko-KR" altLang="en-US" sz="2000" dirty="0"/>
              <a:t>발생 차트에서 차트 클릭 시 그리드 화면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1437DF2-3FE7-4E10-8DF3-07EE6F32DBF6}"/>
              </a:ext>
            </a:extLst>
          </p:cNvPr>
          <p:cNvSpPr/>
          <p:nvPr/>
        </p:nvSpPr>
        <p:spPr>
          <a:xfrm>
            <a:off x="513184" y="1222311"/>
            <a:ext cx="1595534" cy="7954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02BD7A42-DE68-4347-8735-099BC3CDAAB0}"/>
              </a:ext>
            </a:extLst>
          </p:cNvPr>
          <p:cNvSpPr/>
          <p:nvPr/>
        </p:nvSpPr>
        <p:spPr>
          <a:xfrm>
            <a:off x="1524001" y="4040155"/>
            <a:ext cx="1918995" cy="881743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E856A5E-3A69-41A7-8B25-71D56BE7C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661" y="690075"/>
            <a:ext cx="7849339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190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7F9151-DB67-4627-BE9F-FBC45DBE4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070702" cy="2715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나머지 차트들도 클릭 시 해당 데이터가 나오지만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현재 데이터가 없어서 생략했습니다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135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38</Words>
  <Application>Microsoft Office PowerPoint</Application>
  <PresentationFormat>와이드스크린</PresentationFormat>
  <Paragraphs>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UserK</dc:creator>
  <cp:lastModifiedBy>UserK</cp:lastModifiedBy>
  <cp:revision>12</cp:revision>
  <dcterms:created xsi:type="dcterms:W3CDTF">2025-02-25T08:58:07Z</dcterms:created>
  <dcterms:modified xsi:type="dcterms:W3CDTF">2025-02-25T10:31:28Z</dcterms:modified>
</cp:coreProperties>
</file>