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8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1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2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2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5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7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2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9709-33D7-4915-8D4B-40C427EFE1F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460E-F821-4E10-AD2A-09ADEC4E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682241" y="2031012"/>
            <a:ext cx="5105400" cy="2716247"/>
          </a:xfrm>
          <a:prstGeom prst="roundRect">
            <a:avLst>
              <a:gd name="adj" fmla="val 935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1113149" y="5202877"/>
            <a:ext cx="1672684" cy="51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dji_sdk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/attitude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dji_sdk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imu</a:t>
            </a:r>
            <a:endParaRPr lang="ko-KR" altLang="en-US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867822" y="1600946"/>
            <a:ext cx="2163337" cy="51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timedomain_uwb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/range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10224" y="2311123"/>
            <a:ext cx="18000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Loc_core_void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6823" y="1429198"/>
            <a:ext cx="720001" cy="4832956"/>
            <a:chOff x="656823" y="1429198"/>
            <a:chExt cx="720001" cy="4832956"/>
          </a:xfrm>
        </p:grpSpPr>
        <p:sp>
          <p:nvSpPr>
            <p:cNvPr id="4" name="Rounded Rectangle 3"/>
            <p:cNvSpPr/>
            <p:nvPr/>
          </p:nvSpPr>
          <p:spPr>
            <a:xfrm rot="16200000">
              <a:off x="-63177" y="4822154"/>
              <a:ext cx="2160000" cy="72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dji_sdk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-63176" y="2149198"/>
              <a:ext cx="2160000" cy="72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pkg_timedomain_uwb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82240" y="2001897"/>
            <a:ext cx="1368000" cy="382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pkg_uwb_loc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90823" y="3485676"/>
            <a:ext cx="2124000" cy="720000"/>
            <a:chOff x="2790823" y="3485676"/>
            <a:chExt cx="2124000" cy="720000"/>
          </a:xfrm>
        </p:grpSpPr>
        <p:sp>
          <p:nvSpPr>
            <p:cNvPr id="8" name="Rounded Rectangle 7"/>
            <p:cNvSpPr/>
            <p:nvPr/>
          </p:nvSpPr>
          <p:spPr>
            <a:xfrm>
              <a:off x="2790823" y="3485676"/>
              <a:ext cx="2124000" cy="7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CLS_sensor</a:t>
              </a:r>
              <a:endPara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6823" y="3792680"/>
              <a:ext cx="1872000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callbacks_subscriber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10224" y="3485676"/>
            <a:ext cx="1800225" cy="1080000"/>
            <a:chOff x="5895974" y="3485676"/>
            <a:chExt cx="1800225" cy="1080000"/>
          </a:xfrm>
        </p:grpSpPr>
        <p:sp>
          <p:nvSpPr>
            <p:cNvPr id="9" name="Rounded Rectangle 8"/>
            <p:cNvSpPr/>
            <p:nvPr/>
          </p:nvSpPr>
          <p:spPr>
            <a:xfrm>
              <a:off x="5895974" y="3485676"/>
              <a:ext cx="1800225" cy="108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CLS_loc_base</a:t>
              </a:r>
              <a:endPara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62372" y="3792680"/>
              <a:ext cx="1440000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functions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62372" y="4146221"/>
              <a:ext cx="1440000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callback_timer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1" name="Straight Arrow Connector 20"/>
          <p:cNvCxnSpPr>
            <a:stCxn id="11" idx="2"/>
          </p:cNvCxnSpPr>
          <p:nvPr/>
        </p:nvCxnSpPr>
        <p:spPr>
          <a:xfrm>
            <a:off x="1376824" y="2509198"/>
            <a:ext cx="1518776" cy="13770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</p:cNvCxnSpPr>
          <p:nvPr/>
        </p:nvCxnSpPr>
        <p:spPr>
          <a:xfrm flipV="1">
            <a:off x="1376823" y="4000500"/>
            <a:ext cx="1521952" cy="1181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16" idx="1"/>
          </p:cNvCxnSpPr>
          <p:nvPr/>
        </p:nvCxnSpPr>
        <p:spPr>
          <a:xfrm>
            <a:off x="4788823" y="3936680"/>
            <a:ext cx="9877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5" idx="3"/>
            <a:endCxn id="10" idx="2"/>
          </p:cNvCxnSpPr>
          <p:nvPr/>
        </p:nvCxnSpPr>
        <p:spPr>
          <a:xfrm flipH="1" flipV="1">
            <a:off x="6510224" y="2851123"/>
            <a:ext cx="712752" cy="995557"/>
          </a:xfrm>
          <a:prstGeom prst="bentConnector4">
            <a:avLst>
              <a:gd name="adj1" fmla="val -42764"/>
              <a:gd name="adj2" fmla="val 5271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16622" y="3936680"/>
            <a:ext cx="9877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150976" y="3792680"/>
            <a:ext cx="72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60000" y="0"/>
            <a:ext cx="1584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Feb 2018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Jungwon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Kang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7270332" y="2771144"/>
            <a:ext cx="2163337" cy="51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(for visualization)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71888" y="2889000"/>
            <a:ext cx="1800225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CLS_loc_base</a:t>
            </a:r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0000" y="0"/>
            <a:ext cx="1584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Feb 2018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Jungwon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Kang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91888" y="3189249"/>
            <a:ext cx="10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591888" y="3698488"/>
            <a:ext cx="10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72113" y="3415990"/>
            <a:ext cx="10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37616" y="2889000"/>
            <a:ext cx="1039037" cy="51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IMU data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37616" y="3429000"/>
            <a:ext cx="1039037" cy="51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UWB data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68070" y="3145478"/>
            <a:ext cx="1271238" cy="51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UAV position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7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32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JUNGWONKANG</cp:lastModifiedBy>
  <cp:revision>52</cp:revision>
  <dcterms:created xsi:type="dcterms:W3CDTF">2018-02-22T20:35:28Z</dcterms:created>
  <dcterms:modified xsi:type="dcterms:W3CDTF">2018-02-22T21:14:53Z</dcterms:modified>
</cp:coreProperties>
</file>