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5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29DC-8F2D-4DCC-B8F5-3D0F7530FE2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0352-5DF5-4FBC-9546-C7B04800B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1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50352-5DF5-4FBC-9546-C7B04800B5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BEAA-7B06-4468-BDED-1069C8F071BD}" type="datetime1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8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8B7B-5E3A-4FA1-BFFE-7EC55D678546}" type="datetime1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2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2FD6-849A-48CA-8071-D9A1BDC1AB46}" type="datetime1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58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9-F5FF-4B34-8AA6-E871B59C0F90}" type="datetime1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0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FBBC-C0C7-41C7-9D06-3DDB6B9C4876}" type="datetime1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2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4E1C-0047-46C4-8CC6-EB9D0B019D0D}" type="datetime1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1856-6C9F-4289-B06D-5C9BD989297C}" type="datetime1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65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03FE-A91C-4D87-AE65-7FBB3817F571}" type="datetime1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7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699C-8884-402D-BBF6-ECA8BEF5A3A5}" type="datetime1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24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E143-3F3B-4DAC-B432-696F09C1BBBE}" type="datetime1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3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9169-C453-42A8-A744-9F9F9E89F196}" type="datetime1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F410-AAFA-450E-81A8-D79CE19F1C50}" type="datetime1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1112-8C1A-4666-A8D9-6AE52899E4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61D8-02B7-45D4-A51A-2A7A238D5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DJI M100 IMU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700F3-2125-4826-96B9-402EB5B7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60838"/>
            <a:ext cx="6858000" cy="1655762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Jungwon Kang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2018/08/20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8BC4-2162-4028-B1D4-B8B74860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2018-08-20-16-04-22_abs_rot135_exp1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60147-3B8F-486E-8E08-C96D53F5522B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6CD4F-58B7-4522-9645-DAFF4DF6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38904-9F36-4636-8AD4-9EBD2C2A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00661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9970C-BD95-48AE-8A13-10242E69B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43324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24833-08DF-4395-803E-E5A4A6162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85987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9F770-C062-4194-8A9A-C39BC3F0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28650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3915C-F03A-4154-8161-518734275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71313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1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2018-08-20-16-04-22_abs_rot135_exp2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9C8EA-A5F0-4598-811F-83BCC458B774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CB374-E5F6-45F4-BAE2-05E660E4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9F891-6D52-44EF-A97F-3A323F52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01772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EF83-54D1-4616-93F1-72161E896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45546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52F90-A6EA-4665-9580-F712ABA3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89320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03A52-8260-4F5B-95CA-CFC6BA9B9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33094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AEE58-6619-45A1-A5A3-A331B2B1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76868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2018-08-20-16-04-22_abs_rot135_exp3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7EAF7-CB93-4AB5-8FD1-45041FFE0ED8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9629D-0E9A-4EA2-88FD-E54A6A35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951A7-FFB1-49FD-B5E7-CBDFCE8C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96056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F2552-9C0B-48EB-8D68-03F6BD44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34111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91FA6-275E-4005-B967-3BDB3F10C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72166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1CB72-722F-415E-A58A-9DE714FCC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10221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209BD-62E7-4F95-ADCC-D4CF8158F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48276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2018-08-20-16-06-08_abs_rot135_exp4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08E2-E8AA-4808-A1D2-2973591B087F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06F6E-BE02-4136-9F05-8C607FB7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781A2-21B2-4637-AB3E-5E640559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79657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03100-B7CD-4653-BF83-4A527988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01312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1D48A-ACD8-4659-8A82-3C86A520B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22967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D28BC7-AC90-401E-8B59-7E7BD9D5F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44622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76664-D62A-4BBC-8086-ACF1D0468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66277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2018-08-20-16-06-41_abs_rot135_exp5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9C2E-2990-4F7E-A4DC-178C953E0E91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DD777-9E01-4A92-A618-A310EEFB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E0E04-080A-4644-B27C-AF45220C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12621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E4124-F5B7-4490-BD3B-8FA95CE31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67241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ED57D-FC89-44B2-8762-927E5656E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121861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6BB209-2C05-4899-9810-A2A9C8736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76481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693A7-7946-4C12-AC9E-AE0B5050E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231101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2018-08-20-16-07-10_abs_rot135_exp6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15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76493-9079-4701-BE61-6AE85DCB0440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FBDD7-C058-4CCD-8228-45E8D322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A7A-5B17-400F-B24F-4415AEA1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93926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37B24-F5C1-4B03-8557-0694AE50D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29853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51593-5A72-476F-94AE-4A4B301F8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65780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92F296-9679-4E5C-845E-B488B70A2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01707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51866-C6ED-4E81-954E-811F5321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37634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54D2-16AB-485E-A5BF-97899D4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E341-9522-4344-8ECC-7B73367666B2}"/>
              </a:ext>
            </a:extLst>
          </p:cNvPr>
          <p:cNvSpPr txBox="1"/>
          <p:nvPr/>
        </p:nvSpPr>
        <p:spPr>
          <a:xfrm>
            <a:off x="3253370" y="2767281"/>
            <a:ext cx="2637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Arial" panose="020B0604020202020204" pitchFamily="34" charset="0"/>
                <a:cs typeface="Arial" panose="020B0604020202020204" pitchFamily="34" charset="0"/>
              </a:rPr>
              <a:t>Rot 0</a:t>
            </a:r>
          </a:p>
        </p:txBody>
      </p:sp>
    </p:spTree>
    <p:extLst>
      <p:ext uri="{BB962C8B-B14F-4D97-AF65-F5344CB8AC3E}">
        <p14:creationId xmlns:p14="http://schemas.microsoft.com/office/powerpoint/2010/main" val="3226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2018-08-20-15-59-41_abs_rot0_exp1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60147-3B8F-486E-8E08-C96D53F5522B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C612E-2D8A-4C16-B12F-49C1A3C4C528}"/>
              </a:ext>
            </a:extLst>
          </p:cNvPr>
          <p:cNvGrpSpPr/>
          <p:nvPr/>
        </p:nvGrpSpPr>
        <p:grpSpPr>
          <a:xfrm>
            <a:off x="2030938" y="1003757"/>
            <a:ext cx="5082124" cy="5782243"/>
            <a:chOff x="1522725" y="1003757"/>
            <a:chExt cx="5082124" cy="5782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99D0ED-49AC-4F91-A8FA-3B187606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26" y="5886000"/>
              <a:ext cx="5082123" cy="9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60743D-E030-4E88-9BCB-5BA7D355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2726" y="4909553"/>
              <a:ext cx="5082123" cy="90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C234B9C-A410-4789-BF9C-3B1B55883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2726" y="3933104"/>
              <a:ext cx="5082123" cy="9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36027B-7C4C-4FB2-BD14-CC1A4AD6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2725" y="2956655"/>
              <a:ext cx="5082124" cy="90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530C7C6-1974-4D0D-A8F5-E48F4AB56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2725" y="1980206"/>
              <a:ext cx="5082124" cy="9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28A0C1-6A1A-48D9-B2C9-CBB922218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2725" y="1003757"/>
              <a:ext cx="5082124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449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2018-08-20-16-00-37_abs_rot0_exp2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9C8EA-A5F0-4598-811F-83BCC458B774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7CA88-3DDA-4634-9956-E700BB7F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31F2E-F4E0-4F6E-A30F-3564F996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10295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BC19-1F8D-4A80-B10D-C1358006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62589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EB0C4-FA3A-49BC-AEBF-C8CC96DF8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114883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240E4-21EB-4968-9FEE-5A6E6F58F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67177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253CF-8FF9-4D18-8DE7-D27DCC1EE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219471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2018-08-20-16-01-10_abs_rot0_exp3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7EAF7-CB93-4AB5-8FD1-45041FFE0ED8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4301E-27B4-4D36-A4EC-10BEA1FC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EC8C3-3687-40B1-8F62-56E65B44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82305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B9C15-AF34-4EE4-A422-A9651E0C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06608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F7761-E2DA-44EC-AAF4-EF4296923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30911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52357-CAA0-4067-857E-2AD4FC76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55214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1F128-06CE-45DC-B2F0-B58E53BBF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79517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2018-08-20-16-01-39_abs_rot0_exp4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08E2-E8AA-4808-A1D2-2973591B087F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CCA21-823F-4F1C-B347-422CF1E4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D54EA-B059-4737-B248-59148227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75503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F0F82-A679-4D59-9B9F-2D6C6B16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3993006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1E980-8DC8-4000-990A-4CC4B138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10509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C39EEB-1937-4FEB-9B63-F3F1312AC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28012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A11C-0AFB-47AB-AE4F-A775F8850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45515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5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2018-08-20-16-02-18_abs_rot0_exp5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9C2E-2990-4F7E-A4DC-178C953E0E91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AA56E-75F4-48C3-9C69-E2CDAE23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D5FB3-79D2-42CB-8532-C9B784EB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04857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B80B5-55F9-462D-BF2B-631AC475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51714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63A79-EA1B-4562-BDEC-0E022CA20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98571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FF4398-C93D-4629-AF4E-25C9706B0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45428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4035C2-017D-4FA3-A074-9BB7E9A37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92285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2018-08-20-16-02-47_abs_rot0_exp6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76493-9079-4701-BE61-6AE85DCB0440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1067-41B5-4F70-AB80-132EA12B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48167-0089-4FED-B85B-7BFCBAA4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74468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FA3C5-C082-4AF0-AA82-62B6D24B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3990934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658EF-196A-4AF8-815F-36C5CD7FD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07400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37CF2-EBCC-4713-ADEE-EB046969A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23866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8F16E8-A3FB-408E-A2BE-61AA75C2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40332"/>
            <a:ext cx="508212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54D2-16AB-485E-A5BF-97899D4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E341-9522-4344-8ECC-7B73367666B2}"/>
              </a:ext>
            </a:extLst>
          </p:cNvPr>
          <p:cNvSpPr txBox="1"/>
          <p:nvPr/>
        </p:nvSpPr>
        <p:spPr>
          <a:xfrm>
            <a:off x="2682701" y="2767281"/>
            <a:ext cx="37785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Arial" panose="020B0604020202020204" pitchFamily="34" charset="0"/>
                <a:cs typeface="Arial" panose="020B0604020202020204" pitchFamily="34" charset="0"/>
              </a:rPr>
              <a:t>Rot 135</a:t>
            </a:r>
          </a:p>
        </p:txBody>
      </p:sp>
    </p:spTree>
    <p:extLst>
      <p:ext uri="{BB962C8B-B14F-4D97-AF65-F5344CB8AC3E}">
        <p14:creationId xmlns:p14="http://schemas.microsoft.com/office/powerpoint/2010/main" val="159172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228</Words>
  <Application>Microsoft Office PowerPoint</Application>
  <PresentationFormat>On-screen Show (4:3)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Understanding  DJI M100 IMU data</vt:lpstr>
      <vt:lpstr>PowerPoint Presentation</vt:lpstr>
      <vt:lpstr>Rot 0,  rotation wrt x (counter-clockwise)</vt:lpstr>
      <vt:lpstr>Rot 0,  rotation wrt x (clockwise)</vt:lpstr>
      <vt:lpstr>Rot 0,  rotation wrt y (counter-clockwise)</vt:lpstr>
      <vt:lpstr>Rot 0,  rotation wrt y (clockwise)</vt:lpstr>
      <vt:lpstr>Rot 0,  rotation wrt z (counter-clockwise)</vt:lpstr>
      <vt:lpstr>Rot 0,  rotation wrt z (clockwise)</vt:lpstr>
      <vt:lpstr>PowerPoint Presentation</vt:lpstr>
      <vt:lpstr>Rot 135,  rotation wrt x (counter-clockwise)</vt:lpstr>
      <vt:lpstr>Rot 135,  rotation wrt x (clockwise)</vt:lpstr>
      <vt:lpstr>Rot 135,  rotation wrt y (counter-clockwise)</vt:lpstr>
      <vt:lpstr>Rot 135,  rotation wrt y (clockwise)</vt:lpstr>
      <vt:lpstr>Rot 135,  rotation wrt z (counter-clockwise)</vt:lpstr>
      <vt:lpstr>Rot 135,  rotation wrt z (clockwise)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83</cp:revision>
  <dcterms:created xsi:type="dcterms:W3CDTF">2018-08-20T22:08:31Z</dcterms:created>
  <dcterms:modified xsi:type="dcterms:W3CDTF">2018-08-20T22:58:41Z</dcterms:modified>
</cp:coreProperties>
</file>