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4F98-789D-4200-9C65-080315B6B99F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004F-90C8-47EA-8923-17457A66C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40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4F98-789D-4200-9C65-080315B6B99F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004F-90C8-47EA-8923-17457A66C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86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4F98-789D-4200-9C65-080315B6B99F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004F-90C8-47EA-8923-17457A66C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07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4F98-789D-4200-9C65-080315B6B99F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004F-90C8-47EA-8923-17457A66C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35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4F98-789D-4200-9C65-080315B6B99F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004F-90C8-47EA-8923-17457A66C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67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4F98-789D-4200-9C65-080315B6B99F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004F-90C8-47EA-8923-17457A66C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5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4F98-789D-4200-9C65-080315B6B99F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004F-90C8-47EA-8923-17457A66C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76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4F98-789D-4200-9C65-080315B6B99F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004F-90C8-47EA-8923-17457A66C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55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4F98-789D-4200-9C65-080315B6B99F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004F-90C8-47EA-8923-17457A66C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83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4F98-789D-4200-9C65-080315B6B99F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004F-90C8-47EA-8923-17457A66C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8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4F98-789D-4200-9C65-080315B6B99F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004F-90C8-47EA-8923-17457A66C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66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84F98-789D-4200-9C65-080315B6B99F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B004F-90C8-47EA-8923-17457A66C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87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B8E57-0630-4EEA-A81F-A0B544A01FEE}"/>
              </a:ext>
            </a:extLst>
          </p:cNvPr>
          <p:cNvSpPr/>
          <p:nvPr/>
        </p:nvSpPr>
        <p:spPr>
          <a:xfrm>
            <a:off x="0" y="0"/>
            <a:ext cx="3411110" cy="3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of programs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96029-6D60-4F64-9C74-D247929015DF}"/>
              </a:ext>
            </a:extLst>
          </p:cNvPr>
          <p:cNvSpPr/>
          <p:nvPr/>
        </p:nvSpPr>
        <p:spPr>
          <a:xfrm>
            <a:off x="7507357" y="0"/>
            <a:ext cx="1636643" cy="523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2018/6/18</a:t>
            </a:r>
          </a:p>
          <a:p>
            <a:pPr algn="r"/>
            <a:r>
              <a:rPr lang="en-CA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Jungwon Kang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B83C46-06D0-4660-9E8D-17DFE94796BD}"/>
              </a:ext>
            </a:extLst>
          </p:cNvPr>
          <p:cNvSpPr/>
          <p:nvPr/>
        </p:nvSpPr>
        <p:spPr>
          <a:xfrm>
            <a:off x="228817" y="1023215"/>
            <a:ext cx="1980000" cy="61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 data generator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1_qdrone_simul_matlab/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demo2_dataset_gen_ver3.m</a:t>
            </a:r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2AE55-C5A8-42AB-9356-C371BF313544}"/>
              </a:ext>
            </a:extLst>
          </p:cNvPr>
          <p:cNvSpPr/>
          <p:nvPr/>
        </p:nvSpPr>
        <p:spPr>
          <a:xfrm>
            <a:off x="2745012" y="1023215"/>
            <a:ext cx="1692000" cy="6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 data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1_qdrone_simul_matlab/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output/data.csv</a:t>
            </a:r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59E505-A27D-4262-88DC-6B9343929B22}"/>
              </a:ext>
            </a:extLst>
          </p:cNvPr>
          <p:cNvSpPr/>
          <p:nvPr/>
        </p:nvSpPr>
        <p:spPr>
          <a:xfrm>
            <a:off x="4930098" y="1023215"/>
            <a:ext cx="1008000" cy="61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Kunwoo's</a:t>
            </a:r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E8D8B5-67B9-4DB7-A5E5-2DC1CEC05445}"/>
              </a:ext>
            </a:extLst>
          </p:cNvPr>
          <p:cNvSpPr/>
          <p:nvPr/>
        </p:nvSpPr>
        <p:spPr>
          <a:xfrm>
            <a:off x="6431185" y="1023215"/>
            <a:ext cx="2484000" cy="6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Result1 (</a:t>
            </a:r>
            <a:r>
              <a:rPr lang="en-CA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Kunwoo's</a:t>
            </a:r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2_script_eval/</a:t>
            </a:r>
            <a:r>
              <a:rPr lang="en-CA" sz="1000" dirty="0" err="1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data_loaded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/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result_EKF_data_csrs_w_corio_ver10.csv]</a:t>
            </a:r>
            <a:endParaRPr lang="en-CA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ED19C2-1433-41C5-9DA4-F397A9475525}"/>
              </a:ext>
            </a:extLst>
          </p:cNvPr>
          <p:cNvSpPr/>
          <p:nvPr/>
        </p:nvSpPr>
        <p:spPr>
          <a:xfrm>
            <a:off x="228816" y="2179665"/>
            <a:ext cx="5709281" cy="61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 data generator + </a:t>
            </a:r>
            <a:r>
              <a:rPr lang="en-CA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Jungwon's</a:t>
            </a:r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GTSAM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1_qdrone_simul_matlab/</a:t>
            </a:r>
            <a:r>
              <a:rPr lang="pt-BR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demo3_gtsam_imu_uwb_ver2e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.m</a:t>
            </a:r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194FD-6D63-4103-A29E-184DEFB66ACD}"/>
              </a:ext>
            </a:extLst>
          </p:cNvPr>
          <p:cNvSpPr/>
          <p:nvPr/>
        </p:nvSpPr>
        <p:spPr>
          <a:xfrm>
            <a:off x="6431185" y="2179665"/>
            <a:ext cx="2484000" cy="6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Result2 (</a:t>
            </a:r>
            <a:r>
              <a:rPr lang="en-CA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Jungwon's</a:t>
            </a:r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1_qdrone_simul_matlab/output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/</a:t>
            </a:r>
            <a:r>
              <a:rPr lang="pt-BR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data_EST_GT.csv]</a:t>
            </a:r>
            <a:endParaRPr lang="en-CA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AFBAD3-B17E-4F8E-8721-33EE4E0ADAC7}"/>
              </a:ext>
            </a:extLst>
          </p:cNvPr>
          <p:cNvSpPr/>
          <p:nvPr/>
        </p:nvSpPr>
        <p:spPr>
          <a:xfrm>
            <a:off x="6431185" y="3018586"/>
            <a:ext cx="2484000" cy="6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ScreenShot2 (</a:t>
            </a:r>
            <a:r>
              <a:rPr lang="en-CA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Jungwon's</a:t>
            </a:r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1_qdrone_simul_matlab/screenshot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/</a:t>
            </a:r>
            <a:r>
              <a:rPr lang="pt-BR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img_ss_%d.png]</a:t>
            </a:r>
            <a:endParaRPr lang="en-CA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7860E2-DE40-45F9-876A-69F88F379006}"/>
              </a:ext>
            </a:extLst>
          </p:cNvPr>
          <p:cNvCxnSpPr/>
          <p:nvPr/>
        </p:nvCxnSpPr>
        <p:spPr>
          <a:xfrm>
            <a:off x="0" y="3914775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509568-F55C-427A-844D-B260779BAC5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08817" y="1329215"/>
            <a:ext cx="53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B21713-293E-4159-8C0B-B82941B6F87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37012" y="1329215"/>
            <a:ext cx="493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6907AB-AF0A-4DFB-9C93-845F2026832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938098" y="1329215"/>
            <a:ext cx="493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EB6A-A522-4DEF-8455-C9CF804CE6B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38097" y="2485665"/>
            <a:ext cx="493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126593-B0DA-45FB-AF43-5264D881AE58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938097" y="2485665"/>
            <a:ext cx="493088" cy="838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9D0047C-7C1A-4848-BB14-55378F1E7E4F}"/>
              </a:ext>
            </a:extLst>
          </p:cNvPr>
          <p:cNvSpPr/>
          <p:nvPr/>
        </p:nvSpPr>
        <p:spPr>
          <a:xfrm>
            <a:off x="228816" y="4425886"/>
            <a:ext cx="2484000" cy="6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Result1 (</a:t>
            </a:r>
            <a:r>
              <a:rPr lang="en-CA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Kunwoo's</a:t>
            </a:r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2_script_eval/</a:t>
            </a:r>
            <a:r>
              <a:rPr lang="en-CA" sz="1000" dirty="0" err="1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data_loaded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/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result_EKF_data_csrs_w_corio_ver10.csv]</a:t>
            </a:r>
            <a:endParaRPr lang="en-CA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F8111F-945F-4B3C-B932-C94C83004DC4}"/>
              </a:ext>
            </a:extLst>
          </p:cNvPr>
          <p:cNvSpPr/>
          <p:nvPr/>
        </p:nvSpPr>
        <p:spPr>
          <a:xfrm>
            <a:off x="228816" y="5421321"/>
            <a:ext cx="2484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Result2 (</a:t>
            </a:r>
            <a:r>
              <a:rPr lang="en-CA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Jungwon's</a:t>
            </a:r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1_qdrone_simul_matlab/output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/</a:t>
            </a:r>
            <a:r>
              <a:rPr lang="pt-BR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data_EST_GT.csv]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badi" panose="020B0604020104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2_script_eval/</a:t>
            </a:r>
            <a:r>
              <a:rPr lang="en-CA" sz="1000" dirty="0" err="1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data_loaded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/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result_GTSAM_w_corio.csv]</a:t>
            </a:r>
            <a:endParaRPr lang="en-CA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D8E944-EC0E-447E-961F-0C7AD5FD3BC9}"/>
              </a:ext>
            </a:extLst>
          </p:cNvPr>
          <p:cNvSpPr/>
          <p:nvPr/>
        </p:nvSpPr>
        <p:spPr>
          <a:xfrm>
            <a:off x="3132000" y="4425886"/>
            <a:ext cx="2880000" cy="61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 Generator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2_script_eval/</a:t>
            </a:r>
            <a:r>
              <a:rPr lang="pt-BR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script_draw_traj4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.m</a:t>
            </a:r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97150E5-48F9-463A-9ABD-C50D59463081}"/>
              </a:ext>
            </a:extLst>
          </p:cNvPr>
          <p:cNvSpPr/>
          <p:nvPr/>
        </p:nvSpPr>
        <p:spPr>
          <a:xfrm>
            <a:off x="3132000" y="5583320"/>
            <a:ext cx="2880000" cy="61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&amp; performance number generator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2_script_eval/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script_compute_numerical_and_draw_graph3.m</a:t>
            </a:r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CE577-0AF4-477B-9DBE-40172C601424}"/>
              </a:ext>
            </a:extLst>
          </p:cNvPr>
          <p:cNvSpPr/>
          <p:nvPr/>
        </p:nvSpPr>
        <p:spPr>
          <a:xfrm>
            <a:off x="6431185" y="4425886"/>
            <a:ext cx="2484000" cy="6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ScreenShot1 (</a:t>
            </a:r>
            <a:r>
              <a:rPr lang="en-CA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Kunwoo's</a:t>
            </a:r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2_ </a:t>
            </a:r>
            <a:r>
              <a:rPr lang="en-CA" sz="1000" dirty="0" err="1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script_eval</a:t>
            </a:r>
            <a: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/screenshot/</a:t>
            </a:r>
            <a:br>
              <a:rPr lang="en-CA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</a:br>
            <a:r>
              <a:rPr lang="pt-BR" sz="10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img_ss_%d.png]</a:t>
            </a:r>
            <a:endParaRPr lang="en-CA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40769-7997-4A9F-AECE-60F12098677C}"/>
              </a:ext>
            </a:extLst>
          </p:cNvPr>
          <p:cNvSpPr/>
          <p:nvPr/>
        </p:nvSpPr>
        <p:spPr>
          <a:xfrm>
            <a:off x="6431184" y="5583320"/>
            <a:ext cx="2484000" cy="6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&amp; performance number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(Both </a:t>
            </a:r>
            <a:r>
              <a:rPr lang="en-CA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Jungwon's</a:t>
            </a:r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Kunwoo's</a:t>
            </a:r>
            <a:r>
              <a:rPr lang="en-CA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574475-03FD-4BD4-86CF-76CD8265E051}"/>
              </a:ext>
            </a:extLst>
          </p:cNvPr>
          <p:cNvCxnSpPr>
            <a:cxnSpLocks/>
          </p:cNvCxnSpPr>
          <p:nvPr/>
        </p:nvCxnSpPr>
        <p:spPr>
          <a:xfrm>
            <a:off x="2712816" y="4731886"/>
            <a:ext cx="419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F6149F-9155-46F4-82D3-47CEC3427659}"/>
              </a:ext>
            </a:extLst>
          </p:cNvPr>
          <p:cNvCxnSpPr>
            <a:cxnSpLocks/>
          </p:cNvCxnSpPr>
          <p:nvPr/>
        </p:nvCxnSpPr>
        <p:spPr>
          <a:xfrm>
            <a:off x="6012000" y="4731886"/>
            <a:ext cx="419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97F3F7-EC76-49E2-8B3A-28952099E5DD}"/>
              </a:ext>
            </a:extLst>
          </p:cNvPr>
          <p:cNvCxnSpPr>
            <a:cxnSpLocks/>
          </p:cNvCxnSpPr>
          <p:nvPr/>
        </p:nvCxnSpPr>
        <p:spPr>
          <a:xfrm>
            <a:off x="2712816" y="5889320"/>
            <a:ext cx="419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171D98-A4B7-424D-B3D8-AE42B723C304}"/>
              </a:ext>
            </a:extLst>
          </p:cNvPr>
          <p:cNvCxnSpPr>
            <a:cxnSpLocks/>
          </p:cNvCxnSpPr>
          <p:nvPr/>
        </p:nvCxnSpPr>
        <p:spPr>
          <a:xfrm>
            <a:off x="6012000" y="5889320"/>
            <a:ext cx="419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7F066C-F5C1-467C-A242-78D102143F00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712816" y="4731886"/>
            <a:ext cx="419184" cy="115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12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293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68</cp:revision>
  <dcterms:created xsi:type="dcterms:W3CDTF">2018-06-26T18:40:38Z</dcterms:created>
  <dcterms:modified xsi:type="dcterms:W3CDTF">2018-06-26T19:19:12Z</dcterms:modified>
</cp:coreProperties>
</file>