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6CDF4-D6F9-4BEA-87B0-C22556F41EAD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5EB2C-F430-4352-8C11-28EFF5E67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7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7A29-8690-422F-ADEB-6E21DFFB66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17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7A29-8690-422F-ADEB-6E21DFFB66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78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7A29-8690-422F-ADEB-6E21DFFB66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66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7A29-8690-422F-ADEB-6E21DFFB66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232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7A29-8690-422F-ADEB-6E21DFFB66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01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7A29-8690-422F-ADEB-6E21DFFB66A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408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B7A29-8690-422F-ADEB-6E21DFFB66A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42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48F4-40CB-4D39-80D1-8C839B04917E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7FB-0241-422A-86B7-896365F93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48F4-40CB-4D39-80D1-8C839B04917E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7FB-0241-422A-86B7-896365F93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2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48F4-40CB-4D39-80D1-8C839B04917E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7FB-0241-422A-86B7-896365F93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95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48F4-40CB-4D39-80D1-8C839B04917E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7FB-0241-422A-86B7-896365F93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6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48F4-40CB-4D39-80D1-8C839B04917E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7FB-0241-422A-86B7-896365F93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40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48F4-40CB-4D39-80D1-8C839B04917E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7FB-0241-422A-86B7-896365F93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48F4-40CB-4D39-80D1-8C839B04917E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7FB-0241-422A-86B7-896365F93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04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48F4-40CB-4D39-80D1-8C839B04917E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7FB-0241-422A-86B7-896365F93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99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48F4-40CB-4D39-80D1-8C839B04917E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7FB-0241-422A-86B7-896365F93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8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48F4-40CB-4D39-80D1-8C839B04917E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7FB-0241-422A-86B7-896365F93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25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48F4-40CB-4D39-80D1-8C839B04917E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7FB-0241-422A-86B7-896365F93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5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948F4-40CB-4D39-80D1-8C839B04917E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987FB-0241-422A-86B7-896365F93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83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068524"/>
            <a:ext cx="12192000" cy="206216"/>
          </a:xfrm>
          <a:prstGeom prst="rect">
            <a:avLst/>
          </a:prstGeom>
          <a:gradFill flip="none" rotWithShape="1">
            <a:gsLst>
              <a:gs pos="66000">
                <a:schemeClr val="accent1"/>
              </a:gs>
              <a:gs pos="100000">
                <a:schemeClr val="accent1">
                  <a:lumMod val="74000"/>
                  <a:lumOff val="26000"/>
                </a:schemeClr>
              </a:gs>
              <a:gs pos="0">
                <a:schemeClr val="accent1">
                  <a:lumMod val="61000"/>
                </a:schemeClr>
              </a:gs>
              <a:gs pos="35000">
                <a:schemeClr val="accent1">
                  <a:lumMod val="8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585106"/>
            <a:ext cx="12192000" cy="206216"/>
          </a:xfrm>
          <a:prstGeom prst="rect">
            <a:avLst/>
          </a:prstGeom>
          <a:gradFill flip="none" rotWithShape="1">
            <a:gsLst>
              <a:gs pos="66000">
                <a:schemeClr val="accent1"/>
              </a:gs>
              <a:gs pos="100000">
                <a:schemeClr val="accent1">
                  <a:lumMod val="74000"/>
                  <a:lumOff val="26000"/>
                </a:schemeClr>
              </a:gs>
              <a:gs pos="0">
                <a:schemeClr val="accent1">
                  <a:lumMod val="61000"/>
                </a:schemeClr>
              </a:gs>
              <a:gs pos="35000">
                <a:schemeClr val="accent1">
                  <a:lumMod val="8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hyperledger fabric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82" y="1820024"/>
            <a:ext cx="3219796" cy="321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4960" y="2313447"/>
            <a:ext cx="6126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DATA</a:t>
            </a:r>
          </a:p>
          <a:p>
            <a:r>
              <a:rPr lang="en-US" altLang="ko-KR" sz="4400" b="1" dirty="0" smtClean="0"/>
              <a:t>EXCHANGE</a:t>
            </a:r>
          </a:p>
          <a:p>
            <a:r>
              <a:rPr lang="en-US" altLang="ko-KR" sz="4400" b="1" dirty="0" smtClean="0"/>
              <a:t>DEMO</a:t>
            </a:r>
          </a:p>
          <a:p>
            <a:endParaRPr lang="en-US" altLang="ko-KR" sz="2000" b="1" dirty="0" smtClean="0"/>
          </a:p>
          <a:p>
            <a:endParaRPr lang="en-US" altLang="ko-KR" sz="2000" b="1" dirty="0"/>
          </a:p>
          <a:p>
            <a:pPr algn="r"/>
            <a:r>
              <a:rPr lang="en-US" altLang="ko-KR" sz="2000" dirty="0" err="1" smtClean="0"/>
              <a:t>BaSE</a:t>
            </a:r>
            <a:r>
              <a:rPr lang="en-US" altLang="ko-KR" sz="2000" dirty="0" smtClean="0"/>
              <a:t> Lab </a:t>
            </a:r>
            <a:r>
              <a:rPr lang="ko-KR" altLang="en-US" sz="2000" dirty="0" err="1" smtClean="0"/>
              <a:t>이상록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2834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068524"/>
            <a:ext cx="12192000" cy="206216"/>
          </a:xfrm>
          <a:prstGeom prst="rect">
            <a:avLst/>
          </a:prstGeom>
          <a:gradFill flip="none" rotWithShape="1">
            <a:gsLst>
              <a:gs pos="66000">
                <a:schemeClr val="accent1"/>
              </a:gs>
              <a:gs pos="100000">
                <a:schemeClr val="accent1">
                  <a:lumMod val="74000"/>
                  <a:lumOff val="26000"/>
                </a:schemeClr>
              </a:gs>
              <a:gs pos="0">
                <a:schemeClr val="accent1">
                  <a:lumMod val="61000"/>
                </a:schemeClr>
              </a:gs>
              <a:gs pos="35000">
                <a:schemeClr val="accent1">
                  <a:lumMod val="8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585106"/>
            <a:ext cx="12192000" cy="206216"/>
          </a:xfrm>
          <a:prstGeom prst="rect">
            <a:avLst/>
          </a:prstGeom>
          <a:gradFill flip="none" rotWithShape="1">
            <a:gsLst>
              <a:gs pos="66000">
                <a:schemeClr val="accent1"/>
              </a:gs>
              <a:gs pos="100000">
                <a:schemeClr val="accent1">
                  <a:lumMod val="74000"/>
                  <a:lumOff val="26000"/>
                </a:schemeClr>
              </a:gs>
              <a:gs pos="0">
                <a:schemeClr val="accent1">
                  <a:lumMod val="61000"/>
                </a:schemeClr>
              </a:gs>
              <a:gs pos="35000">
                <a:schemeClr val="accent1">
                  <a:lumMod val="8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hyperledger fabric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82" y="1820024"/>
            <a:ext cx="3219796" cy="321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4960" y="2313447"/>
            <a:ext cx="61264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400" b="1" dirty="0" smtClean="0"/>
          </a:p>
          <a:p>
            <a:r>
              <a:rPr lang="en-US" altLang="ko-KR" sz="4400" b="1" dirty="0" smtClean="0"/>
              <a:t>Q &amp; A</a:t>
            </a:r>
          </a:p>
          <a:p>
            <a:endParaRPr lang="en-US" altLang="ko-KR" sz="2000" b="1" dirty="0" smtClean="0"/>
          </a:p>
          <a:p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1321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rot="5400000">
            <a:off x="0" y="0"/>
            <a:ext cx="2343150" cy="2343150"/>
          </a:xfrm>
          <a:prstGeom prst="rtTriangle">
            <a:avLst/>
          </a:prstGeom>
          <a:gradFill>
            <a:gsLst>
              <a:gs pos="66000">
                <a:schemeClr val="accent1"/>
              </a:gs>
              <a:gs pos="100000">
                <a:schemeClr val="accent1">
                  <a:lumMod val="74000"/>
                  <a:lumOff val="26000"/>
                </a:schemeClr>
              </a:gs>
              <a:gs pos="0">
                <a:schemeClr val="accent1">
                  <a:lumMod val="61000"/>
                </a:schemeClr>
              </a:gs>
              <a:gs pos="35000">
                <a:schemeClr val="accent1">
                  <a:lumMod val="81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16200000">
            <a:off x="9848850" y="4514850"/>
            <a:ext cx="2343150" cy="2343150"/>
          </a:xfrm>
          <a:prstGeom prst="rtTriangle">
            <a:avLst/>
          </a:prstGeom>
          <a:gradFill>
            <a:gsLst>
              <a:gs pos="66000">
                <a:schemeClr val="accent1"/>
              </a:gs>
              <a:gs pos="100000">
                <a:schemeClr val="accent1">
                  <a:lumMod val="74000"/>
                  <a:lumOff val="26000"/>
                </a:schemeClr>
              </a:gs>
              <a:gs pos="0">
                <a:schemeClr val="accent1">
                  <a:lumMod val="61000"/>
                </a:schemeClr>
              </a:gs>
              <a:gs pos="35000">
                <a:schemeClr val="accent1">
                  <a:lumMod val="81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343150" y="802243"/>
            <a:ext cx="443865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CONTENTS</a:t>
            </a:r>
          </a:p>
          <a:p>
            <a:endParaRPr lang="en-US" altLang="ko-KR" sz="3600" b="1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2000" dirty="0" smtClean="0"/>
              <a:t>Architecture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2000" dirty="0" smtClean="0"/>
              <a:t>Sequence diagram</a:t>
            </a:r>
            <a:endParaRPr lang="en-US" altLang="ko-KR" sz="2000" dirty="0" smtClean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2000" dirty="0" smtClean="0"/>
              <a:t>Conclusion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2000" dirty="0" smtClean="0"/>
              <a:t>Reference</a:t>
            </a:r>
          </a:p>
          <a:p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4253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254" y="-8033"/>
            <a:ext cx="10515600" cy="10413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800" b="1" dirty="0" smtClean="0"/>
              <a:t>Architecture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Data Exchange demo Architecture</a:t>
            </a:r>
            <a:endParaRPr lang="en-US" altLang="ko-KR" sz="2400" spc="-15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068524"/>
            <a:ext cx="12192000" cy="206216"/>
          </a:xfrm>
          <a:prstGeom prst="rect">
            <a:avLst/>
          </a:prstGeom>
          <a:gradFill flip="none" rotWithShape="1">
            <a:gsLst>
              <a:gs pos="66000">
                <a:schemeClr val="accent1"/>
              </a:gs>
              <a:gs pos="100000">
                <a:schemeClr val="accent1">
                  <a:lumMod val="74000"/>
                  <a:lumOff val="26000"/>
                </a:schemeClr>
              </a:gs>
              <a:gs pos="0">
                <a:schemeClr val="accent1">
                  <a:lumMod val="61000"/>
                </a:schemeClr>
              </a:gs>
              <a:gs pos="35000">
                <a:schemeClr val="accent1">
                  <a:lumMod val="8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569644" y="2465916"/>
            <a:ext cx="7039868" cy="3228302"/>
            <a:chOff x="1044787" y="2208222"/>
            <a:chExt cx="5990550" cy="2573316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4990406" y="2208222"/>
              <a:ext cx="2044931" cy="76833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Hyperledger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Composer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044787" y="2208223"/>
              <a:ext cx="2044931" cy="76833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Composer</a:t>
              </a: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REST-API Server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44787" y="3987009"/>
              <a:ext cx="2044931" cy="76833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Web Client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990406" y="4013208"/>
              <a:ext cx="2044931" cy="76833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MySQL</a:t>
              </a: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Database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직선 화살표 연결선 9"/>
          <p:cNvCxnSpPr>
            <a:stCxn id="6" idx="3"/>
            <a:endCxn id="3" idx="1"/>
          </p:cNvCxnSpPr>
          <p:nvPr/>
        </p:nvCxnSpPr>
        <p:spPr>
          <a:xfrm flipV="1">
            <a:off x="4972770" y="2947863"/>
            <a:ext cx="2233616" cy="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3"/>
            <a:endCxn id="9" idx="1"/>
          </p:cNvCxnSpPr>
          <p:nvPr/>
        </p:nvCxnSpPr>
        <p:spPr>
          <a:xfrm>
            <a:off x="4972770" y="5179405"/>
            <a:ext cx="2233616" cy="3286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2"/>
            <a:endCxn id="7" idx="0"/>
          </p:cNvCxnSpPr>
          <p:nvPr/>
        </p:nvCxnSpPr>
        <p:spPr>
          <a:xfrm>
            <a:off x="3771207" y="3429810"/>
            <a:ext cx="0" cy="1267648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254" y="-8033"/>
            <a:ext cx="10515600" cy="10413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800" b="1" dirty="0" smtClean="0"/>
              <a:t>Sequence Diagram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data exchange scenario</a:t>
            </a:r>
            <a:endParaRPr lang="en-US" altLang="ko-KR" sz="2400" spc="-15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068524"/>
            <a:ext cx="12192000" cy="206216"/>
          </a:xfrm>
          <a:prstGeom prst="rect">
            <a:avLst/>
          </a:prstGeom>
          <a:gradFill flip="none" rotWithShape="1">
            <a:gsLst>
              <a:gs pos="66000">
                <a:schemeClr val="accent1"/>
              </a:gs>
              <a:gs pos="100000">
                <a:schemeClr val="accent1">
                  <a:lumMod val="74000"/>
                  <a:lumOff val="26000"/>
                </a:schemeClr>
              </a:gs>
              <a:gs pos="0">
                <a:schemeClr val="accent1">
                  <a:lumMod val="61000"/>
                </a:schemeClr>
              </a:gs>
              <a:gs pos="35000">
                <a:schemeClr val="accent1">
                  <a:lumMod val="8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612" y="1815551"/>
            <a:ext cx="54387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4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254" y="-8033"/>
            <a:ext cx="10515600" cy="10413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800" b="1" dirty="0" smtClean="0"/>
              <a:t>UI </a:t>
            </a:r>
            <a:r>
              <a:rPr lang="ko-KR" altLang="en-US" sz="2800" b="1" dirty="0" smtClean="0"/>
              <a:t>사용법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endParaRPr lang="en-US" altLang="ko-KR" sz="2400" spc="-15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068524"/>
            <a:ext cx="12192000" cy="206216"/>
          </a:xfrm>
          <a:prstGeom prst="rect">
            <a:avLst/>
          </a:prstGeom>
          <a:gradFill flip="none" rotWithShape="1">
            <a:gsLst>
              <a:gs pos="66000">
                <a:schemeClr val="accent1"/>
              </a:gs>
              <a:gs pos="100000">
                <a:schemeClr val="accent1">
                  <a:lumMod val="74000"/>
                  <a:lumOff val="26000"/>
                </a:schemeClr>
              </a:gs>
              <a:gs pos="0">
                <a:schemeClr val="accent1">
                  <a:lumMod val="61000"/>
                </a:schemeClr>
              </a:gs>
              <a:gs pos="35000">
                <a:schemeClr val="accent1">
                  <a:lumMod val="8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691" y="1527135"/>
            <a:ext cx="54269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If you have any account as ‘Buyer’,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enter </a:t>
            </a:r>
            <a:r>
              <a:rPr lang="en-US" altLang="ko-KR" dirty="0"/>
              <a:t>the email and Password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and </a:t>
            </a:r>
            <a:r>
              <a:rPr lang="en-US" altLang="ko-KR" dirty="0"/>
              <a:t>then click the ‘Login</a:t>
            </a:r>
            <a:r>
              <a:rPr lang="en-US" altLang="ko-KR" dirty="0" smtClean="0"/>
              <a:t>’.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If </a:t>
            </a:r>
            <a:r>
              <a:rPr lang="en-US" altLang="ko-KR" dirty="0"/>
              <a:t>you have any account as ‘Producer’,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click </a:t>
            </a:r>
            <a:r>
              <a:rPr lang="en-US" altLang="ko-KR" dirty="0"/>
              <a:t>the arrow next to ‘Buyer’ text,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and </a:t>
            </a:r>
            <a:r>
              <a:rPr lang="en-US" altLang="ko-KR" dirty="0"/>
              <a:t>click the ‘Producer’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then </a:t>
            </a:r>
            <a:r>
              <a:rPr lang="en-US" altLang="ko-KR" dirty="0"/>
              <a:t>enter the email and Password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and </a:t>
            </a:r>
            <a:r>
              <a:rPr lang="en-US" altLang="ko-KR" dirty="0"/>
              <a:t>click the ‘Login</a:t>
            </a:r>
            <a:r>
              <a:rPr lang="en-US" altLang="ko-KR" dirty="0" smtClean="0"/>
              <a:t>’.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If you don’t have any account, </a:t>
            </a:r>
            <a:br>
              <a:rPr lang="en-US" altLang="ko-KR" dirty="0" smtClean="0"/>
            </a:br>
            <a:r>
              <a:rPr lang="en-US" altLang="ko-KR" dirty="0" smtClean="0"/>
              <a:t>Click </a:t>
            </a:r>
            <a:r>
              <a:rPr lang="en-US" altLang="ko-KR" dirty="0"/>
              <a:t>the ‘Sign up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954" y="1527135"/>
            <a:ext cx="3319192" cy="467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254" y="-8033"/>
            <a:ext cx="10515600" cy="10413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800" b="1" dirty="0" smtClean="0"/>
              <a:t>UI </a:t>
            </a:r>
            <a:r>
              <a:rPr lang="ko-KR" altLang="en-US" sz="2800" b="1" dirty="0" smtClean="0"/>
              <a:t>사용법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Sign Up</a:t>
            </a:r>
            <a:endParaRPr lang="en-US" altLang="ko-KR" sz="2400" spc="-15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068524"/>
            <a:ext cx="12192000" cy="206216"/>
          </a:xfrm>
          <a:prstGeom prst="rect">
            <a:avLst/>
          </a:prstGeom>
          <a:gradFill flip="none" rotWithShape="1">
            <a:gsLst>
              <a:gs pos="66000">
                <a:schemeClr val="accent1"/>
              </a:gs>
              <a:gs pos="100000">
                <a:schemeClr val="accent1">
                  <a:lumMod val="74000"/>
                  <a:lumOff val="26000"/>
                </a:schemeClr>
              </a:gs>
              <a:gs pos="0">
                <a:schemeClr val="accent1">
                  <a:lumMod val="61000"/>
                </a:schemeClr>
              </a:gs>
              <a:gs pos="35000">
                <a:schemeClr val="accent1">
                  <a:lumMod val="8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692" y="1527135"/>
            <a:ext cx="542693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If </a:t>
            </a:r>
            <a:r>
              <a:rPr lang="en-US" altLang="ko-KR" dirty="0"/>
              <a:t>you </a:t>
            </a:r>
            <a:r>
              <a:rPr lang="en-US" altLang="ko-KR" dirty="0" smtClean="0"/>
              <a:t>want to make an account </a:t>
            </a:r>
            <a:r>
              <a:rPr lang="en-US" altLang="ko-KR" dirty="0"/>
              <a:t>as ‘Producer’,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click </a:t>
            </a:r>
            <a:r>
              <a:rPr lang="en-US" altLang="ko-KR" dirty="0"/>
              <a:t>the arrow next to ‘Buyer’ text,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and </a:t>
            </a:r>
            <a:r>
              <a:rPr lang="en-US" altLang="ko-KR" dirty="0"/>
              <a:t>click the ‘Producer’ 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Enter your first name, last name, email, and password, and then click the ‘Sign up’.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658" y="1527135"/>
            <a:ext cx="32289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254" y="-8033"/>
            <a:ext cx="10515600" cy="10413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800" b="1" dirty="0" smtClean="0"/>
              <a:t>UI </a:t>
            </a:r>
            <a:r>
              <a:rPr lang="ko-KR" altLang="en-US" sz="2800" b="1" dirty="0" smtClean="0"/>
              <a:t>사용법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Register a past test as a Producer</a:t>
            </a:r>
            <a:endParaRPr lang="en-US" altLang="ko-KR" sz="2400" spc="-15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068524"/>
            <a:ext cx="12192000" cy="206216"/>
          </a:xfrm>
          <a:prstGeom prst="rect">
            <a:avLst/>
          </a:prstGeom>
          <a:gradFill flip="none" rotWithShape="1">
            <a:gsLst>
              <a:gs pos="66000">
                <a:schemeClr val="accent1"/>
              </a:gs>
              <a:gs pos="100000">
                <a:schemeClr val="accent1">
                  <a:lumMod val="74000"/>
                  <a:lumOff val="26000"/>
                </a:schemeClr>
              </a:gs>
              <a:gs pos="0">
                <a:schemeClr val="accent1">
                  <a:lumMod val="61000"/>
                </a:schemeClr>
              </a:gs>
              <a:gs pos="35000">
                <a:schemeClr val="accent1">
                  <a:lumMod val="8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8538" y="1527135"/>
            <a:ext cx="5451645" cy="291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If you want to register the past test data,</a:t>
            </a:r>
            <a:br>
              <a:rPr lang="en-US" altLang="ko-KR" dirty="0" smtClean="0"/>
            </a:br>
            <a:r>
              <a:rPr lang="en-US" altLang="ko-KR" dirty="0" smtClean="0"/>
              <a:t>upload the file by clicking the ‘</a:t>
            </a:r>
            <a:r>
              <a:rPr lang="ko-KR" altLang="en-US" dirty="0" smtClean="0"/>
              <a:t>파일 선택</a:t>
            </a:r>
            <a:r>
              <a:rPr lang="en-US" altLang="ko-KR" dirty="0" smtClean="0"/>
              <a:t>’,</a:t>
            </a:r>
            <a:br>
              <a:rPr lang="en-US" altLang="ko-KR" dirty="0" smtClean="0"/>
            </a:br>
            <a:r>
              <a:rPr lang="en-US" altLang="ko-KR" dirty="0" smtClean="0"/>
              <a:t>and enter the abstract(string) and price(integer),</a:t>
            </a:r>
            <a:br>
              <a:rPr lang="en-US" altLang="ko-KR" dirty="0" smtClean="0"/>
            </a:br>
            <a:r>
              <a:rPr lang="en-US" altLang="ko-KR" dirty="0" smtClean="0"/>
              <a:t>and click the arrow next to a keyword then choose the keyword of your past test,</a:t>
            </a:r>
            <a:br>
              <a:rPr lang="en-US" altLang="ko-KR" dirty="0" smtClean="0"/>
            </a:br>
            <a:r>
              <a:rPr lang="en-US" altLang="ko-KR" dirty="0" smtClean="0"/>
              <a:t>and click the ‘Register’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953" y="1672281"/>
            <a:ext cx="37528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8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254" y="-8033"/>
            <a:ext cx="10515600" cy="10413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800" b="1" dirty="0" smtClean="0"/>
              <a:t>UI </a:t>
            </a:r>
            <a:r>
              <a:rPr lang="ko-KR" altLang="en-US" sz="2800" b="1" dirty="0" smtClean="0"/>
              <a:t>사용법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Search past test by Keyword as a Buyer</a:t>
            </a:r>
            <a:endParaRPr lang="en-US" altLang="ko-KR" sz="2400" spc="-15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068524"/>
            <a:ext cx="12192000" cy="206216"/>
          </a:xfrm>
          <a:prstGeom prst="rect">
            <a:avLst/>
          </a:prstGeom>
          <a:gradFill flip="none" rotWithShape="1">
            <a:gsLst>
              <a:gs pos="66000">
                <a:schemeClr val="accent1"/>
              </a:gs>
              <a:gs pos="100000">
                <a:schemeClr val="accent1">
                  <a:lumMod val="74000"/>
                  <a:lumOff val="26000"/>
                </a:schemeClr>
              </a:gs>
              <a:gs pos="0">
                <a:schemeClr val="accent1">
                  <a:lumMod val="61000"/>
                </a:schemeClr>
              </a:gs>
              <a:gs pos="35000">
                <a:schemeClr val="accent1">
                  <a:lumMod val="8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1932" y="1518897"/>
            <a:ext cx="5426932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You can search the past test by keyword you want, so click the arrow next to a keyword</a:t>
            </a:r>
            <a:br>
              <a:rPr lang="en-US" altLang="ko-KR" dirty="0" smtClean="0"/>
            </a:br>
            <a:r>
              <a:rPr lang="en-US" altLang="ko-KR" dirty="0" smtClean="0"/>
              <a:t>and click the keyword that you are searching for, then click the ‘Click’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573" y="1937822"/>
            <a:ext cx="38100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254" y="-8033"/>
            <a:ext cx="10515600" cy="10413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800" b="1" dirty="0" smtClean="0"/>
              <a:t>UI </a:t>
            </a:r>
            <a:r>
              <a:rPr lang="ko-KR" altLang="en-US" sz="2800" b="1" dirty="0" smtClean="0"/>
              <a:t>사용법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Buy the past test data as a Buyer</a:t>
            </a:r>
            <a:endParaRPr lang="en-US" altLang="ko-KR" sz="2400" spc="-15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068524"/>
            <a:ext cx="12192000" cy="206216"/>
          </a:xfrm>
          <a:prstGeom prst="rect">
            <a:avLst/>
          </a:prstGeom>
          <a:gradFill flip="none" rotWithShape="1">
            <a:gsLst>
              <a:gs pos="66000">
                <a:schemeClr val="accent1"/>
              </a:gs>
              <a:gs pos="100000">
                <a:schemeClr val="accent1">
                  <a:lumMod val="74000"/>
                  <a:lumOff val="26000"/>
                </a:schemeClr>
              </a:gs>
              <a:gs pos="0">
                <a:schemeClr val="accent1">
                  <a:lumMod val="61000"/>
                </a:schemeClr>
              </a:gs>
              <a:gs pos="35000">
                <a:schemeClr val="accent1">
                  <a:lumMod val="8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1931" y="2067262"/>
            <a:ext cx="5426932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Click the shopping cart icon</a:t>
            </a:r>
            <a:br>
              <a:rPr lang="en-US" altLang="ko-KR" dirty="0" smtClean="0"/>
            </a:br>
            <a:r>
              <a:rPr lang="en-US" altLang="ko-KR" dirty="0" smtClean="0"/>
              <a:t> in the row with the information you want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530" y="1388933"/>
            <a:ext cx="6043771" cy="25259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530" y="4029094"/>
            <a:ext cx="2141743" cy="27637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1931" y="4376848"/>
            <a:ext cx="5426932" cy="96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Click the ‘Confirm’ </a:t>
            </a:r>
            <a:br>
              <a:rPr lang="en-US" altLang="ko-KR" dirty="0" smtClean="0"/>
            </a:br>
            <a:r>
              <a:rPr lang="en-US" altLang="ko-KR" dirty="0" smtClean="0"/>
              <a:t>if your balance is more than the price. </a:t>
            </a:r>
          </a:p>
        </p:txBody>
      </p:sp>
    </p:spTree>
    <p:extLst>
      <p:ext uri="{BB962C8B-B14F-4D97-AF65-F5344CB8AC3E}">
        <p14:creationId xmlns:p14="http://schemas.microsoft.com/office/powerpoint/2010/main" val="223146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110</Words>
  <Application>Microsoft Office PowerPoint</Application>
  <PresentationFormat>와이드스크린</PresentationFormat>
  <Paragraphs>51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Architecture Data Exchange demo Architecture</vt:lpstr>
      <vt:lpstr>Sequence Diagram data exchange scenario</vt:lpstr>
      <vt:lpstr>UI 사용법 Login</vt:lpstr>
      <vt:lpstr>UI 사용법 Sign Up</vt:lpstr>
      <vt:lpstr>UI 사용법 Register a past test as a Producer</vt:lpstr>
      <vt:lpstr>UI 사용법 Search past test by Keyword as a Buyer</vt:lpstr>
      <vt:lpstr>UI 사용법 Buy the past test data as a Buyer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6</cp:revision>
  <dcterms:created xsi:type="dcterms:W3CDTF">2018-08-28T04:36:20Z</dcterms:created>
  <dcterms:modified xsi:type="dcterms:W3CDTF">2018-08-28T07:03:39Z</dcterms:modified>
</cp:coreProperties>
</file>