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7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B9C0A-F667-941E-31DF-44DCAF53F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4FE30D-3069-B077-C0F3-25113F360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DFC96-92EB-37BA-1DC3-363A5C86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DA61-EC84-4409-9C8F-9883C908E5B0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D7605-7129-2319-0644-53302DFC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3A47B-F123-E862-D535-39A7CC0D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9E32-3155-4855-8554-AC677A164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4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1FF8-300A-2C9C-3D15-88443977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3D0B3-F685-F125-3418-60B13A703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E34B8-EAED-173F-A9AD-FB720069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DA61-EC84-4409-9C8F-9883C908E5B0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C3B4D-881F-6B79-85C0-3B4210A3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51636-7CCE-EBFB-3786-1C7C010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9E32-3155-4855-8554-AC677A164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29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08D93F-E29C-3BBF-0D92-4C70AD6D5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5F7FAF-A071-11E3-8B11-FF6212D74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5FEDF-6408-19CF-57C3-42B410CB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DA61-EC84-4409-9C8F-9883C908E5B0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28DF1-A6D1-4EDB-B989-379672F9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DFB09-CD62-D1E1-B092-F3597185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9E32-3155-4855-8554-AC677A164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12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7089E-269F-961F-9A0D-BE8F2F11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551F6-539F-D596-AE06-9CEE933A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1C5AD-38F2-D373-EB68-F77FB7B5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DA61-EC84-4409-9C8F-9883C908E5B0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A3167-8D26-7F84-C0EC-F2DE23D5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F3797-5FE9-8742-7274-95151DE9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9E32-3155-4855-8554-AC677A164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2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FB993-E7F7-BE04-E53D-206F07F9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95F939-002C-13EF-7DC3-671E3CCBE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D778F-8F75-5C99-F785-6773F5D7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DA61-EC84-4409-9C8F-9883C908E5B0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15BBD-55AA-AD92-E390-E35A9FA9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9AA03-37B0-78ED-F9D1-C938B292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9E32-3155-4855-8554-AC677A164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91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3C168-F28A-B5F6-3170-32286343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4F071-2843-BE05-28F1-F1E63222A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D2EFD-457F-90EC-3EDE-40A3B9DEE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3025B-3E13-CC45-1AF5-750BE725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DA61-EC84-4409-9C8F-9883C908E5B0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209A8-C6F0-04D2-53D3-CB486FB4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8BB431-689C-953F-FBF8-E96C99D5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9E32-3155-4855-8554-AC677A164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8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431F1-E2B7-5FA6-6C25-56C4DA3F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C8005-F8C4-B4D2-963F-B7686A1B7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98CC51-E24A-A59D-C186-EA834F431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B2192B-9CE0-9A65-000E-B017B85B6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159D14-95D1-7448-6AE9-FD956EE68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1A23B6-2C5F-50DA-766E-1DBF1223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DA61-EC84-4409-9C8F-9883C908E5B0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6D1DB8-098F-6A0C-D483-F0F1851A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6E39F-4F93-C90D-9A89-4F20EB09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9E32-3155-4855-8554-AC677A164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4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6B394-2878-3B93-1AE1-D9FEB05F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A5B2E3-D775-9A66-D968-2B337FF8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DA61-EC84-4409-9C8F-9883C908E5B0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FB7A87-8731-FF23-4F51-4612FFB8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AE34B-52FE-7765-D433-A070EB56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9E32-3155-4855-8554-AC677A164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8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1E4B1A-0D99-335E-38D0-AEDA1152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DA61-EC84-4409-9C8F-9883C908E5B0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A3FBEF-3F9F-DFBE-781F-4A334D18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64597-99AC-E15E-DF72-49AC4DFE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9E32-3155-4855-8554-AC677A164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0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03787-71F3-4D99-5FBD-24D4F746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74716-EA14-880A-97D3-C4C78EECC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3C372-0367-29EF-443E-27FE60932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C15777-D7E0-B7DF-D14D-5E4DDE7F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DA61-EC84-4409-9C8F-9883C908E5B0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E015F-8B69-13D2-038E-1EE1D59E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2A8EF-E4B8-252E-3912-D9385554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9E32-3155-4855-8554-AC677A164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6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4A4FF-DA5B-116E-0ED0-802188C2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F43137-E2C6-84A2-0673-70906C8D2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5EDF5E-87B9-DE65-BCDC-FA7AD0A9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0145AF-4251-C917-E6A0-0B3DC619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DA61-EC84-4409-9C8F-9883C908E5B0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0080B-A337-4334-0D54-1CC1A31E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2B1351-E91C-3FE8-2677-80330CE8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99E32-3155-4855-8554-AC677A164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0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EEE6A6-484A-3AA9-9FBD-7F3E86E9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0FF4B8-C268-8E6E-5216-3517583A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14E87-51E5-6A2E-EB7D-AD2125614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4BDA61-EC84-4409-9C8F-9883C908E5B0}" type="datetimeFigureOut">
              <a:rPr lang="ko-KR" altLang="en-US" smtClean="0"/>
              <a:t>2025-10-04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8267F-FF06-ED74-60F9-E1E024757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FD1CC-14FA-4263-135F-52873987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99E32-3155-4855-8554-AC677A164F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7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codataset.org/#h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FC444D-2D6E-1D5B-8B47-A09425A13321}"/>
              </a:ext>
            </a:extLst>
          </p:cNvPr>
          <p:cNvSpPr/>
          <p:nvPr/>
        </p:nvSpPr>
        <p:spPr>
          <a:xfrm>
            <a:off x="3117273" y="259768"/>
            <a:ext cx="5957454" cy="2902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91AFA5-DA07-E9CC-3ABC-CFBDB94A2AAB}"/>
              </a:ext>
            </a:extLst>
          </p:cNvPr>
          <p:cNvSpPr/>
          <p:nvPr/>
        </p:nvSpPr>
        <p:spPr>
          <a:xfrm>
            <a:off x="574965" y="1089888"/>
            <a:ext cx="1145309" cy="17456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원본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IMG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B5109E-E8DC-46F7-51D0-ACF39F3501AA}"/>
              </a:ext>
            </a:extLst>
          </p:cNvPr>
          <p:cNvSpPr/>
          <p:nvPr/>
        </p:nvSpPr>
        <p:spPr>
          <a:xfrm>
            <a:off x="3332018" y="1711033"/>
            <a:ext cx="5527963" cy="577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Projected Gradient Descent (PGD)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241FF2-805F-5B59-924A-0D8BEC025740}"/>
              </a:ext>
            </a:extLst>
          </p:cNvPr>
          <p:cNvSpPr/>
          <p:nvPr/>
        </p:nvSpPr>
        <p:spPr>
          <a:xfrm>
            <a:off x="3332018" y="983669"/>
            <a:ext cx="5527963" cy="577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Expectation Over Transformation (EOT)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7B03AF-5EF3-ADAB-606E-809C0A6E21BC}"/>
              </a:ext>
            </a:extLst>
          </p:cNvPr>
          <p:cNvSpPr/>
          <p:nvPr/>
        </p:nvSpPr>
        <p:spPr>
          <a:xfrm>
            <a:off x="3332018" y="2410687"/>
            <a:ext cx="5527963" cy="577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Backward Pass Differentiable Approximation (BPDA)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3DBC48-566D-2E37-430D-B6AE29E50A44}"/>
              </a:ext>
            </a:extLst>
          </p:cNvPr>
          <p:cNvSpPr/>
          <p:nvPr/>
        </p:nvSpPr>
        <p:spPr>
          <a:xfrm>
            <a:off x="3879272" y="345205"/>
            <a:ext cx="4433454" cy="577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적대적 공격 </a:t>
            </a:r>
            <a:r>
              <a:rPr lang="en-US" altLang="ko-KR" dirty="0">
                <a:solidFill>
                  <a:schemeClr val="tx1"/>
                </a:solidFill>
              </a:rPr>
              <a:t>(TARGET: resnet50, vgg16)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17CF37A-B8EE-7263-9EDF-85FA1568FBC0}"/>
              </a:ext>
            </a:extLst>
          </p:cNvPr>
          <p:cNvSpPr/>
          <p:nvPr/>
        </p:nvSpPr>
        <p:spPr>
          <a:xfrm>
            <a:off x="1898073" y="1612900"/>
            <a:ext cx="1004453" cy="67540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EC56D3-BC8A-8B1A-9500-3821804B16E8}"/>
              </a:ext>
            </a:extLst>
          </p:cNvPr>
          <p:cNvSpPr/>
          <p:nvPr/>
        </p:nvSpPr>
        <p:spPr>
          <a:xfrm>
            <a:off x="10374746" y="983669"/>
            <a:ext cx="1145309" cy="17456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수정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IMG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40B18D8-5080-17C5-F94C-14781C0D96BE}"/>
              </a:ext>
            </a:extLst>
          </p:cNvPr>
          <p:cNvSpPr/>
          <p:nvPr/>
        </p:nvSpPr>
        <p:spPr>
          <a:xfrm>
            <a:off x="9219044" y="1556323"/>
            <a:ext cx="1004453" cy="67540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9A7F150C-BFA7-4260-2AD1-338A8D10EC74}"/>
              </a:ext>
            </a:extLst>
          </p:cNvPr>
          <p:cNvSpPr/>
          <p:nvPr/>
        </p:nvSpPr>
        <p:spPr>
          <a:xfrm>
            <a:off x="9474200" y="2288307"/>
            <a:ext cx="406400" cy="15978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C4A85-BAA9-049C-654C-02B82EE17FCE}"/>
              </a:ext>
            </a:extLst>
          </p:cNvPr>
          <p:cNvSpPr txBox="1"/>
          <p:nvPr/>
        </p:nvSpPr>
        <p:spPr>
          <a:xfrm>
            <a:off x="9143419" y="3942775"/>
            <a:ext cx="115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Delta </a:t>
            </a:r>
            <a:r>
              <a:rPr lang="ko-KR" altLang="en-US" dirty="0"/>
              <a:t>값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D8A2DA3-0383-2062-2C14-1F52748A2489}"/>
              </a:ext>
            </a:extLst>
          </p:cNvPr>
          <p:cNvCxnSpPr>
            <a:stCxn id="18" idx="2"/>
            <a:endCxn id="4" idx="2"/>
          </p:cNvCxnSpPr>
          <p:nvPr/>
        </p:nvCxnSpPr>
        <p:spPr>
          <a:xfrm rot="5400000">
            <a:off x="5994402" y="-2117437"/>
            <a:ext cx="106219" cy="9799781"/>
          </a:xfrm>
          <a:prstGeom prst="bentConnector3">
            <a:avLst>
              <a:gd name="adj1" fmla="val 3036934"/>
            </a:avLst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26DB103F-850C-3112-C1DD-6650C8332395}"/>
              </a:ext>
            </a:extLst>
          </p:cNvPr>
          <p:cNvSpPr/>
          <p:nvPr/>
        </p:nvSpPr>
        <p:spPr>
          <a:xfrm>
            <a:off x="9474200" y="4368684"/>
            <a:ext cx="406400" cy="14674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19125-CB8D-0718-FF85-930C077F5B80}"/>
              </a:ext>
            </a:extLst>
          </p:cNvPr>
          <p:cNvSpPr txBox="1"/>
          <p:nvPr/>
        </p:nvSpPr>
        <p:spPr>
          <a:xfrm>
            <a:off x="3565236" y="1443841"/>
            <a:ext cx="50615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python –m </a:t>
            </a:r>
            <a:r>
              <a:rPr lang="en-US" altLang="ko-KR" dirty="0" err="1"/>
              <a:t>venv</a:t>
            </a:r>
            <a:r>
              <a:rPr lang="en-US" altLang="ko-KR" dirty="0"/>
              <a:t> </a:t>
            </a:r>
            <a:r>
              <a:rPr lang="en-US" altLang="ko-KR" dirty="0" err="1"/>
              <a:t>venv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.\</a:t>
            </a:r>
            <a:r>
              <a:rPr lang="en-US" altLang="ko-KR" dirty="0" err="1"/>
              <a:t>venv</a:t>
            </a:r>
            <a:r>
              <a:rPr lang="en-US" altLang="ko-KR" dirty="0"/>
              <a:t>\Scripts\activate</a:t>
            </a:r>
          </a:p>
          <a:p>
            <a:endParaRPr lang="en-US" altLang="ko-KR" dirty="0"/>
          </a:p>
          <a:p>
            <a:r>
              <a:rPr lang="en-US" altLang="ko-KR" dirty="0"/>
              <a:t>3. pip install –r requirements.txt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4. coco image </a:t>
            </a:r>
            <a:r>
              <a:rPr lang="ko-KR" altLang="en-US" dirty="0"/>
              <a:t>다운로드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https://cocodataset.org/#home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5. project </a:t>
            </a:r>
            <a:r>
              <a:rPr lang="ko-KR" altLang="en-US" dirty="0"/>
              <a:t>폴더에 </a:t>
            </a:r>
            <a:r>
              <a:rPr lang="en-US" altLang="ko-KR" dirty="0" err="1"/>
              <a:t>input_images</a:t>
            </a:r>
            <a:r>
              <a:rPr lang="en-US" altLang="ko-KR" dirty="0"/>
              <a:t> </a:t>
            </a:r>
            <a:r>
              <a:rPr lang="ko-KR" altLang="en-US" dirty="0"/>
              <a:t>폴더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Coco </a:t>
            </a:r>
            <a:r>
              <a:rPr lang="ko-KR" altLang="en-US" dirty="0"/>
              <a:t>이미지들 </a:t>
            </a:r>
            <a:r>
              <a:rPr lang="en-US" altLang="ko-KR" dirty="0" err="1"/>
              <a:t>input_images</a:t>
            </a:r>
            <a:r>
              <a:rPr lang="en-US" altLang="ko-KR" dirty="0"/>
              <a:t> </a:t>
            </a:r>
            <a:r>
              <a:rPr lang="ko-KR" altLang="en-US" dirty="0"/>
              <a:t>폴더에 넣기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run.py config </a:t>
            </a:r>
            <a:r>
              <a:rPr lang="ko-KR" altLang="en-US" dirty="0"/>
              <a:t>설정 변경하면서 실험 진행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4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1EA1A1-2D7C-E304-68E9-7211890B5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11554"/>
            <a:ext cx="9982200" cy="65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1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C08ED5-6BA4-2BFA-D780-5C1D31F5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44" y="282814"/>
            <a:ext cx="9937712" cy="629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7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71B86A-6373-B384-CDA9-80FDA4C1AD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05" b="8236"/>
          <a:stretch>
            <a:fillRect/>
          </a:stretch>
        </p:blipFill>
        <p:spPr>
          <a:xfrm>
            <a:off x="2947789" y="233572"/>
            <a:ext cx="6296421" cy="639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5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573598-EF51-C04A-E860-74B758A5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002"/>
          <a:stretch>
            <a:fillRect/>
          </a:stretch>
        </p:blipFill>
        <p:spPr>
          <a:xfrm>
            <a:off x="223440" y="376503"/>
            <a:ext cx="5772956" cy="1933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628C0B-C135-0483-E93A-B9BECD8D6D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5633"/>
          <a:stretch>
            <a:fillRect/>
          </a:stretch>
        </p:blipFill>
        <p:spPr>
          <a:xfrm>
            <a:off x="6285707" y="376503"/>
            <a:ext cx="5706271" cy="18490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8DC86A-74F7-64B0-E99C-B2C10F34FD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2039"/>
          <a:stretch>
            <a:fillRect/>
          </a:stretch>
        </p:blipFill>
        <p:spPr>
          <a:xfrm>
            <a:off x="219075" y="3429000"/>
            <a:ext cx="5687219" cy="21463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C6CF36-4211-2A1C-C438-7A6B5C8ECB1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5015"/>
          <a:stretch>
            <a:fillRect/>
          </a:stretch>
        </p:blipFill>
        <p:spPr>
          <a:xfrm>
            <a:off x="6285707" y="3198717"/>
            <a:ext cx="5572903" cy="26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0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101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jungwon seo</dc:creator>
  <cp:lastModifiedBy>jungwon seo</cp:lastModifiedBy>
  <cp:revision>8</cp:revision>
  <dcterms:created xsi:type="dcterms:W3CDTF">2025-10-03T13:12:38Z</dcterms:created>
  <dcterms:modified xsi:type="dcterms:W3CDTF">2025-10-04T04:54:54Z</dcterms:modified>
</cp:coreProperties>
</file>