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  <p:sldId id="378" r:id="rId37"/>
    <p:sldId id="352" r:id="rId38"/>
    <p:sldId id="356" r:id="rId39"/>
    <p:sldId id="353" r:id="rId40"/>
    <p:sldId id="354" r:id="rId41"/>
    <p:sldId id="355" r:id="rId42"/>
    <p:sldId id="381" r:id="rId43"/>
    <p:sldId id="383" r:id="rId44"/>
    <p:sldId id="384" r:id="rId45"/>
    <p:sldId id="382" r:id="rId46"/>
    <p:sldId id="385" r:id="rId47"/>
    <p:sldId id="360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5" r:id="rId57"/>
    <p:sldId id="396" r:id="rId58"/>
    <p:sldId id="39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4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174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5/8/2025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ietf-hybi-thewebsocketprotoco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835221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00343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눌러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불편한 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불편한 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AJAX(Asynchronous Javascript + XML)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웹 어플리케이션 개발시에 클라이언트와 서버의 통신방법에 대한 형태로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통신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기법을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응답을 받아서 처리하는 개발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더 선호함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이동이나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 없이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보내고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API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응답 데이터로 화면을 갱신하는 프로그래밍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2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비동기 통신을 하는 객체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XMLHttpRequest()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/>
        </p:nvGraphicFramePr>
        <p:xfrm>
          <a:off x="772792" y="2501900"/>
          <a:ext cx="9705975" cy="246888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GET, POST,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PUT, PATCH, DELETE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요청하는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자원의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속성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graphicFrame>
        <p:nvGraphicFramePr>
          <p:cNvPr id="9" name="Group 141">
            <a:extLst>
              <a:ext uri="{FF2B5EF4-FFF2-40B4-BE49-F238E27FC236}">
                <a16:creationId xmlns:a16="http://schemas.microsoft.com/office/drawing/2014/main" id="{C3290DDE-D47D-487B-A8BC-A708F8A82B61}"/>
              </a:ext>
            </a:extLst>
          </p:cNvPr>
          <p:cNvGraphicFramePr>
            <a:graphicFrameLocks/>
          </p:cNvGraphicFramePr>
          <p:nvPr/>
        </p:nvGraphicFramePr>
        <p:xfrm>
          <a:off x="884693" y="1406045"/>
          <a:ext cx="8784976" cy="4206240"/>
        </p:xfrm>
        <a:graphic>
          <a:graphicData uri="http://schemas.openxmlformats.org/drawingml/2006/table">
            <a:tbl>
              <a:tblPr/>
              <a:tblGrid>
                <a:gridCol w="184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- 0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초기화 이전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open()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- 1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로드되지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않은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send()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메서드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후 응답헤더와 상태 받음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- 3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상호작용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데이터를 받고 있는 상태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- 4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완료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모든 데이터를 받은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onload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응답이 도착하면 발생하는 이벤트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80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04747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요청을 보내기 전에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등록해서 콜백 함수를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지정하면 응답이 도착한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후에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데이터는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responseXML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971516" y="2122389"/>
            <a:ext cx="1009058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1. XMLHttpRequest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   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요청준비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(open())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데이터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'load'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(send())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F88D5AB-A790-4D58-9E42-8845C2022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5501B-8712-43B2-8812-6E9F3310B78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836613"/>
            <a:ext cx="965405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fetch()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기반인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달리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기반으로 설계된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대체해서 사용할 수 있는 표준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보다는 나은 선택이지만 응답 객체에서 본문을 바로 꺼내지 못하고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다른 데이터 타입으로 파싱해야하고 네트워크 에러를 제외한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에러에 대해서 오류가 발생하지 않으므로 따로 체크를 해야 하는 등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axios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대비 사용이 불편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11027" y="2860655"/>
            <a:ext cx="1002790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4xx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axios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32813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axios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브라우저를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기반으로 동작하므로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호환성 좋음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 및 응답 인터셉트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자동 변환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timeout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설정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912250" y="2676387"/>
            <a:ext cx="989968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 없음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4xx HTTP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일괄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자체를 제어하기 위한 객체들의 집합을 정의한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window: BOM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최상위 객체로 모든 전역 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alert(), setTimeout(), innerWidth, innerHeight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window.screen: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해상도 등의 정보를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841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정보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언너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접근할 수 있도록 해주는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사용자 환경을 파악하거나 기능 지원 여부를 확인할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navigator.userAgent: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브라우저 및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문자열로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navigator.language: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기본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navigator.platform: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운영체제 정보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navigator.onLine: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현재 온라인 상태 여부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navigator.geolocation: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 확인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E553D08-2C2C-40D0-80E1-C5FFDA78BD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161AA-288E-451C-B311-755BBDADD5FE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86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문서의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읽거나 변경할 수 있게 해주는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리디렉션 등에 자주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location.assign(url):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주어진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location.replace(url):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페이지를 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남기지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location.reload():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새로고침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https://example.com/about?category=book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location.href: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확인 또는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location.hostname: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(example.com)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location.pathname: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(/about)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location.protocol: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프로토콜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(https:)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location.search: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쿼리 스트링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(?category=book)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ED560E2-9731-4A44-8A83-A54BE3264E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9D356-8710-47C2-B053-D436D41514B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2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방문 기록을 제어하는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history.back():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페이지로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버튼과 같은 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history.forward():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페이지로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다음 페이지 버튼과 같은 효과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history.go(n): 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만큼 앞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history.pushState(state,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페이지는 새로고침 하지는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남김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data: </a:t>
            </a:r>
            <a:r>
              <a:rPr lang="ko-KR" altLang="en-US" sz="1800" b="0"/>
              <a:t>각 </a:t>
            </a:r>
            <a:r>
              <a:rPr lang="en-US" altLang="ko-KR" sz="1800" b="0"/>
              <a:t>history entry</a:t>
            </a:r>
            <a:r>
              <a:rPr lang="ko-KR" altLang="en-US" sz="1800" b="0"/>
              <a:t>에 저장되는 사용자 정의 객체</a:t>
            </a:r>
            <a:r>
              <a:rPr lang="en-US" altLang="ko-KR" sz="1800" b="0"/>
              <a:t>. history.state </a:t>
            </a:r>
            <a:r>
              <a:rPr lang="ko-KR" altLang="en-US" sz="1800" b="0"/>
              <a:t>속성으로 꺼낼 수 있다</a:t>
            </a:r>
            <a:r>
              <a:rPr lang="en-US" altLang="ko-KR" sz="1800" b="0"/>
              <a:t>.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title: history entry</a:t>
            </a:r>
            <a:r>
              <a:rPr lang="ko-KR" altLang="en-US" sz="1800" b="0"/>
              <a:t>의 </a:t>
            </a:r>
            <a:r>
              <a:rPr lang="en-US" altLang="ko-KR" sz="1800" b="0"/>
              <a:t>title(</a:t>
            </a:r>
            <a:r>
              <a:rPr lang="ko-KR" altLang="en-US" sz="1800" b="0"/>
              <a:t>사용되지 않음</a:t>
            </a:r>
            <a:r>
              <a:rPr lang="en-US" altLang="ko-KR" sz="1800" b="0"/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url: </a:t>
            </a:r>
            <a:r>
              <a:rPr lang="ko-KR" altLang="en-US" sz="1800" b="0"/>
              <a:t>주소창에 보여질 </a:t>
            </a:r>
            <a:r>
              <a:rPr lang="en-US" altLang="ko-KR" sz="1800" b="0"/>
              <a:t>url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history.replaceState(state,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새로고침 하지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남기지도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393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실행 중인 디바이스 화면의 정보를 제공하는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해상도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크기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정보 등을 얻을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screen.width, screen.height: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화면의 가로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 픽셀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screen.availWidth, screen.availHeight: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작업표시줄 등을 제외한 사용 가능한 크기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screen.colorDepth: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깊이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보통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24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비트이거나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screen.pixelDepth: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픽셀당 비트 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(colorDepth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같거나 유사한 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그밖의 레이아웃 관련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window.innerWidth, window.innerHeight: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스크롤바를 포함한 뷰포트 너비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window.outerWidth, window.outerHeight: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툴바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주소창을 포함한 브라우저 전체 창 크기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document.documentElement.clientWidth: window.innerWidth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비슷하지만 스크롤바 제외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858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 (Application Programming Interface)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859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자바스크립트를 통해 다양한 기능을 활용할 수 있도록 웹 브라우저에서 제공하는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내장 기능을 자바스크립트로 제어할 수 있게 해주는 도구들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API: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문서의 구조와 내용을 동적으로 수정하고 제어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API,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 영구적으로 데이터를 저장하고 관리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Notification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사용자에게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수준의 알림 메세지를 보낼 수 있는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실시간 양방향 통신을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Service Worker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백그라운드에서 실행되는 스크립트로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오프라인 기능 및 푸시 알림 등을 처리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956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GPS,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이통사 기지국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Wi-Fi, IP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정보를 기반으로 위치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window.geolocation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비동기적으로 한번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successCallback: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위치정보를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전달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 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에러정보를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options: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(PositionOptions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지속적으로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watchId(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정수형 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clearWatch(watchId)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확인을 중지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88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 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첫번째 인자로 지정한 콜백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 등의 위치 정보가 저장된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Coordinates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timestamp: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정보를 얻은 시각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(1970/01/01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부터의 밀리세컨드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Coordinates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longitude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heading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방향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북쪽을 기준으로 시계방향의 각도값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speed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속도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7D5F8-E803-4673-9C36-15EB28438E12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성공시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9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실패시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실패 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두번째 인자로 지정한 콜백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PositionError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code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코드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PositionError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다음의 상수로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PERMISSION_DENIED(1)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동의하지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PERMISSION_UNAVAILABLE(2)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네트워크 문제나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GPS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문제로 위치정보 확인 불가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TIMEOUT(3)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 시간 초과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622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Geolocation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 - PositionOptions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세번째 인자로 지정한 옵션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enableHighAccuracy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정확도 높은 위치 정보 요청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(GPS &gt;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기지국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W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i-Fi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 IP)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시간제한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초과시 에러발생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maximumAge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정보의 유효 기간 설정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0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항상 새로운 위치 정보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BB3FB58-3059-4FFE-8F4D-1D7C2D6AD4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8193C-6A8D-41FE-9514-C8EA4801E15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5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key-value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다루듯 사용법이 간단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값을 지정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도메인별 각각 별도의 공간에 생성되기 때문에 다른 도메인에서는 접근 불가능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 Storage vs. Cookie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크기는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5M byte(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서버로 데이터를 보내지 않음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요청 헤더에 자동으로 포함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만료 기간이 없음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만료기간 지정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저장할 수 있음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문자열만 저장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36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프로그램이나 사용자가 삭제 하지 않는 이상 영구적인 데이터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오늘 하루 이창을 열지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같이 보안이 필요하지 않은 데이터 저장에 적합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(window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탭이 닫히면 세션 스토리지 정보도 사라짐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새로고침이나 페이지 이동 시에는 세션 스토리지 정보는 유지됨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로그인한 사용자 정보 처럼 보안이 필요한 임시 데이터에 적합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종류의 브라우저가 같은 도메인에 접속하더라도 로컬 스토리지나 세션 스토리지는 브라우저 별로 따로 생성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96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window.localStorage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window.sessionStorage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스토리지 객체의 속성명으로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value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속성값으로 직접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localStorage.userId = 'haru';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localStorage['userId'] = 'namu';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localStorage.setItem('userId', 'haru');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스토리지의 값 읽기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 객체의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읽기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localStorage['userId'];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userId = localStorage.getItem('userId');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051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localStorage['userId'];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localStorage.removeItem('userId');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모든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기타 스토리지의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key(index)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인덱스의 키를 반환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없으면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AF5819F-93EA-4AC1-84DC-E7573E0243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D632D-6EE5-45EA-878A-192EC7F14036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0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IETF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http://tools.ietf.org/html/draft-ietf-hybi-thewebsocketprotocol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브라우저와 서버간 양방향 전이중 통신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(Full Duplex)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보안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</a:p>
          <a:p>
            <a:pPr lvl="1" eaLnBrk="1" hangingPunct="1">
              <a:spcBef>
                <a:spcPct val="0"/>
              </a:spcBef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이용한 통신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클라이언트 필요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24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Server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Socket Server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jWebSocket,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pywebsocket, phpwebsocket, web-socket-ruby, socket.io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socket.io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확장 모듈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기반의 통신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브라우저가 지원하는 통신 방식으로 자동 접속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socket, xhr-polling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950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Client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클라이언트 측의 자바스크립트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프로토콜을 이용하여 서버와 통신하는 객체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WebSocket(url)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서버와 연결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(ws, 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send(msg)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서버에 메시지 전송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연결된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서버와의 연결이 끊어진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이벤트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open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서버로부터 데이터 수신 시 발생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MessageEvent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데이터 수신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 해제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D78DF80B-D41F-4015-B2C0-CD24E17FD1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E2897-518C-4CF6-8CE4-FA75560F39E3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6973</Words>
  <Application>Microsoft Office PowerPoint</Application>
  <PresentationFormat>와이드스크린</PresentationFormat>
  <Paragraphs>1178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262</cp:revision>
  <dcterms:created xsi:type="dcterms:W3CDTF">2019-05-07T05:36:17Z</dcterms:created>
  <dcterms:modified xsi:type="dcterms:W3CDTF">2025-05-08T02:17:20Z</dcterms:modified>
</cp:coreProperties>
</file>