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74128" autoAdjust="0"/>
  </p:normalViewPr>
  <p:slideViewPr>
    <p:cSldViewPr snapToGrid="0" snapToObjects="1">
      <p:cViewPr varScale="1">
        <p:scale>
          <a:sx n="88" d="100"/>
          <a:sy n="88" d="100"/>
        </p:scale>
        <p:origin x="1536" y="9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1012860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12090</TotalTime>
  <Words>6293</Words>
  <Application>Microsoft Office PowerPoint</Application>
  <PresentationFormat>와이드스크린</PresentationFormat>
  <Paragraphs>1059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559</cp:revision>
  <dcterms:created xsi:type="dcterms:W3CDTF">2019-05-07T05:36:17Z</dcterms:created>
  <dcterms:modified xsi:type="dcterms:W3CDTF">2025-04-01T08:45:44Z</dcterms:modified>
</cp:coreProperties>
</file>