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SpecialPlsOnTitleSld="0" autoCompressPictures="0">
  <p:sldMasterIdLst>
    <p:sldMasterId id="2147483928" r:id="rId1"/>
  </p:sldMasterIdLst>
  <p:notesMasterIdLst>
    <p:notesMasterId r:id="rId2"/>
  </p:notesMasterIdLst>
  <p:handoutMasterIdLst>
    <p:handoutMasterId r:id="rId3"/>
  </p:handout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mAuthor id="1" name=" src" initials="s" lastIdx="1" clrIdx="0"/>
  <p:cmAuthor id="2" name="Shopon Ahmed" initials="SA" lastIdx="2" clrIdx="1"/>
</p:cmAuthorLst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8974" autoAdjust="0"/>
    <p:restoredTop sz="93986" autoAdjust="0"/>
  </p:normalViewPr>
  <p:slideViewPr>
    <p:cSldViewPr snapToGrid="0" snapToObjects="1">
      <p:cViewPr varScale="1">
        <p:scale>
          <a:sx n="100" d="100"/>
          <a:sy n="100" d="100"/>
        </p:scale>
        <p:origin x="246" y="108"/>
      </p:cViewPr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59" d="100"/>
          <a:sy n="59" d="100"/>
        </p:scale>
        <p:origin x="2790" y="84"/>
      </p:cViewPr>
      <p:guideLst>
        <p:guide orient="horz" pos="2880"/>
        <p:guide pos="2156"/>
      </p:guideLst>
    </p:cSldViewPr>
  </p:notes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7.xml"  /><Relationship Id="rId11" Type="http://schemas.openxmlformats.org/officeDocument/2006/relationships/slide" Target="slides/slide8.xml"  /><Relationship Id="rId12" Type="http://schemas.openxmlformats.org/officeDocument/2006/relationships/slide" Target="slides/slide9.xml"  /><Relationship Id="rId13" Type="http://schemas.openxmlformats.org/officeDocument/2006/relationships/slide" Target="slides/slide10.xml"  /><Relationship Id="rId14" Type="http://schemas.openxmlformats.org/officeDocument/2006/relationships/slide" Target="slides/slide11.xml"  /><Relationship Id="rId15" Type="http://schemas.openxmlformats.org/officeDocument/2006/relationships/slide" Target="slides/slide12.xml"  /><Relationship Id="rId16" Type="http://schemas.openxmlformats.org/officeDocument/2006/relationships/slide" Target="slides/slide13.xml"  /><Relationship Id="rId17" Type="http://schemas.openxmlformats.org/officeDocument/2006/relationships/slide" Target="slides/slide14.xml"  /><Relationship Id="rId18" Type="http://schemas.openxmlformats.org/officeDocument/2006/relationships/commentAuthors" Target="commentAuthors.xml"  /><Relationship Id="rId19" Type="http://schemas.openxmlformats.org/officeDocument/2006/relationships/presProps" Target="presProps.xml"  /><Relationship Id="rId2" Type="http://schemas.openxmlformats.org/officeDocument/2006/relationships/notesMaster" Target="notesMasters/notesMaster1.xml"  /><Relationship Id="rId20" Type="http://schemas.openxmlformats.org/officeDocument/2006/relationships/viewProps" Target="viewProps.xml"  /><Relationship Id="rId21" Type="http://schemas.openxmlformats.org/officeDocument/2006/relationships/theme" Target="theme/theme1.xml"  /><Relationship Id="rId22" Type="http://schemas.openxmlformats.org/officeDocument/2006/relationships/tableStyles" Target="tableStyles.xml"  /><Relationship Id="rId3" Type="http://schemas.openxmlformats.org/officeDocument/2006/relationships/handoutMaster" Target="handoutMasters/handoutMaster1.xml"  /><Relationship Id="rId4" Type="http://schemas.openxmlformats.org/officeDocument/2006/relationships/slide" Target="slides/slide1.xml"  /><Relationship Id="rId5" Type="http://schemas.openxmlformats.org/officeDocument/2006/relationships/slide" Target="slides/slide2.xml"  /><Relationship Id="rId6" Type="http://schemas.openxmlformats.org/officeDocument/2006/relationships/slide" Target="slides/slide3.xml"  /><Relationship Id="rId7" Type="http://schemas.openxmlformats.org/officeDocument/2006/relationships/slide" Target="slides/slide4.xml"  /><Relationship Id="rId8" Type="http://schemas.openxmlformats.org/officeDocument/2006/relationships/slide" Target="slides/slide5.xml"  /><Relationship Id="rId9" Type="http://schemas.openxmlformats.org/officeDocument/2006/relationships/slide" Target="slides/slide6.xml"  /></Relationships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D7D4DFA9-38CF-7D4C-9EB4-7A6A0A01A9C5}" type="datetime1">
              <a:rPr lang="en-US"/>
              <a:pPr lvl="0">
                <a:defRPr/>
              </a:pPr>
              <a:t>9/4/2025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408C5D27-E275-914C-B9A8-807C55B0069F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F09CB90-614C-5144-87C1-67812BEDF5FB}" type="datetime1">
              <a:rPr lang="en-US"/>
              <a:pPr lvl="0">
                <a:defRPr/>
              </a:pPr>
              <a:t>9/4/2025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en-US"/>
              <a:t>Click to edit Master text styles</a:t>
            </a:r>
            <a:endParaRPr lang="en-US"/>
          </a:p>
          <a:p>
            <a:pPr lvl="1">
              <a:defRPr/>
            </a:pPr>
            <a:r>
              <a:rPr lang="en-US"/>
              <a:t>Second level</a:t>
            </a:r>
            <a:endParaRPr lang="en-US"/>
          </a:p>
          <a:p>
            <a:pPr lvl="2">
              <a:defRPr/>
            </a:pPr>
            <a:r>
              <a:rPr lang="en-US"/>
              <a:t>Third level</a:t>
            </a:r>
            <a:endParaRPr lang="en-US"/>
          </a:p>
          <a:p>
            <a:pPr lvl="3">
              <a:defRPr/>
            </a:pPr>
            <a:r>
              <a:rPr lang="en-US"/>
              <a:t>Fourth level</a:t>
            </a:r>
            <a:endParaRPr lang="en-US"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B36E7EC0-9BE3-5541-9D76-7DE32A6C9D42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jpeg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C7215513-E81F-4509-ADF9-DADECDE7E890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FC904CD-BB8B-448D-A17E-7807EEB69D4B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956524F-598B-4833-840B-69EAD783A832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alpha val="9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66446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5B9A4A1E-915C-4D3A-B42F-268548ADDBB0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8715148" y="0"/>
            <a:ext cx="2448152" cy="2121202"/>
          </a:xfrm>
          <a:custGeom>
            <a:avLst/>
            <a:gdLst>
              <a:gd name="connsiteX0" fmla="*/ 0 w 2448152"/>
              <a:gd name="connsiteY0" fmla="*/ 0 h 2121202"/>
              <a:gd name="connsiteX1" fmla="*/ 2448152 w 2448152"/>
              <a:gd name="connsiteY1" fmla="*/ 0 h 2121202"/>
              <a:gd name="connsiteX2" fmla="*/ 2448152 w 2448152"/>
              <a:gd name="connsiteY2" fmla="*/ 2121202 h 2121202"/>
              <a:gd name="connsiteX3" fmla="*/ 0 w 2448152"/>
              <a:gd name="connsiteY3" fmla="*/ 2121202 h 21212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48152" h="2121202">
                <a:moveTo>
                  <a:pt x="0" y="0"/>
                </a:moveTo>
                <a:lnTo>
                  <a:pt x="2448152" y="0"/>
                </a:lnTo>
                <a:lnTo>
                  <a:pt x="2448152" y="2121202"/>
                </a:lnTo>
                <a:lnTo>
                  <a:pt x="0" y="2121202"/>
                </a:lnTo>
                <a:close/>
              </a:path>
            </a:pathLst>
          </a:custGeom>
          <a:ln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FBA3719F-B7A7-4905-84E2-D20E181DF289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8715148" y="2368401"/>
            <a:ext cx="2448152" cy="2792418"/>
          </a:xfrm>
          <a:custGeom>
            <a:avLst/>
            <a:gdLst>
              <a:gd name="connsiteX0" fmla="*/ 0 w 2448152"/>
              <a:gd name="connsiteY0" fmla="*/ 0 h 2792418"/>
              <a:gd name="connsiteX1" fmla="*/ 2448152 w 2448152"/>
              <a:gd name="connsiteY1" fmla="*/ 0 h 2792418"/>
              <a:gd name="connsiteX2" fmla="*/ 2448152 w 2448152"/>
              <a:gd name="connsiteY2" fmla="*/ 2792418 h 2792418"/>
              <a:gd name="connsiteX3" fmla="*/ 0 w 2448152"/>
              <a:gd name="connsiteY3" fmla="*/ 2792418 h 2792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48152" h="2792418">
                <a:moveTo>
                  <a:pt x="0" y="0"/>
                </a:moveTo>
                <a:lnTo>
                  <a:pt x="2448152" y="0"/>
                </a:lnTo>
                <a:lnTo>
                  <a:pt x="2448152" y="2792418"/>
                </a:lnTo>
                <a:lnTo>
                  <a:pt x="0" y="2792418"/>
                </a:lnTo>
                <a:close/>
              </a:path>
            </a:pathLst>
          </a:custGeom>
          <a:ln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C696FA-8B6E-40F1-9BA3-2CF6E6E6471C}"/>
              </a:ext>
            </a:extLst>
          </p:cNvPr>
          <p:cNvSpPr>
            <a:spLocks noGrp="1"/>
          </p:cNvSpPr>
          <p:nvPr userDrawn="1">
            <p:ph type="sldNum" sz="quarter" idx="13"/>
          </p:nvPr>
        </p:nvSpPr>
        <p:spPr/>
        <p:txBody>
          <a:bodyPr/>
          <a:lstStyle/>
          <a:p>
            <a:fld id="{E97ECB15-F748-C140-A5C3-CF0090C943B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B685A981-3CD6-4046-9181-744075FBB5CC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6019797" y="723900"/>
            <a:ext cx="2448153" cy="3094485"/>
          </a:xfrm>
          <a:custGeom>
            <a:avLst/>
            <a:gdLst>
              <a:gd name="connsiteX0" fmla="*/ 0 w 2448153"/>
              <a:gd name="connsiteY0" fmla="*/ 0 h 3094485"/>
              <a:gd name="connsiteX1" fmla="*/ 2448153 w 2448153"/>
              <a:gd name="connsiteY1" fmla="*/ 0 h 3094485"/>
              <a:gd name="connsiteX2" fmla="*/ 2448153 w 2448153"/>
              <a:gd name="connsiteY2" fmla="*/ 3094485 h 3094485"/>
              <a:gd name="connsiteX3" fmla="*/ 0 w 2448153"/>
              <a:gd name="connsiteY3" fmla="*/ 3094485 h 3094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48153" h="3094485">
                <a:moveTo>
                  <a:pt x="0" y="0"/>
                </a:moveTo>
                <a:lnTo>
                  <a:pt x="2448153" y="0"/>
                </a:lnTo>
                <a:lnTo>
                  <a:pt x="2448153" y="3094485"/>
                </a:lnTo>
                <a:lnTo>
                  <a:pt x="0" y="3094485"/>
                </a:lnTo>
                <a:close/>
              </a:path>
            </a:pathLst>
          </a:custGeom>
          <a:ln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28" name="Picture Placeholder 27">
            <a:extLst>
              <a:ext uri="{FF2B5EF4-FFF2-40B4-BE49-F238E27FC236}">
                <a16:creationId xmlns:a16="http://schemas.microsoft.com/office/drawing/2014/main" id="{C25E7CB4-6988-44DD-82BD-1E87EC90D223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6019799" y="4065584"/>
            <a:ext cx="2448152" cy="2068516"/>
          </a:xfrm>
          <a:custGeom>
            <a:avLst/>
            <a:gdLst>
              <a:gd name="connsiteX0" fmla="*/ 0 w 2448152"/>
              <a:gd name="connsiteY0" fmla="*/ 0 h 2068516"/>
              <a:gd name="connsiteX1" fmla="*/ 2448152 w 2448152"/>
              <a:gd name="connsiteY1" fmla="*/ 0 h 2068516"/>
              <a:gd name="connsiteX2" fmla="*/ 2448152 w 2448152"/>
              <a:gd name="connsiteY2" fmla="*/ 2068516 h 2068516"/>
              <a:gd name="connsiteX3" fmla="*/ 0 w 2448152"/>
              <a:gd name="connsiteY3" fmla="*/ 2068516 h 2068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48152" h="2068516">
                <a:moveTo>
                  <a:pt x="0" y="0"/>
                </a:moveTo>
                <a:lnTo>
                  <a:pt x="2448152" y="0"/>
                </a:lnTo>
                <a:lnTo>
                  <a:pt x="2448152" y="2068516"/>
                </a:lnTo>
                <a:lnTo>
                  <a:pt x="0" y="2068516"/>
                </a:lnTo>
                <a:close/>
              </a:path>
            </a:pathLst>
          </a:custGeom>
          <a:ln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3587527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FCDF60E-0CE2-4DC2-90B4-A0ABDB966D47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5810250" y="2368398"/>
            <a:ext cx="2800350" cy="2121203"/>
          </a:xfrm>
          <a:custGeom>
            <a:avLst/>
            <a:gdLst>
              <a:gd name="connsiteX0" fmla="*/ 0 w 2800350"/>
              <a:gd name="connsiteY0" fmla="*/ 0 h 2121203"/>
              <a:gd name="connsiteX1" fmla="*/ 2800350 w 2800350"/>
              <a:gd name="connsiteY1" fmla="*/ 0 h 2121203"/>
              <a:gd name="connsiteX2" fmla="*/ 2800350 w 2800350"/>
              <a:gd name="connsiteY2" fmla="*/ 2121203 h 2121203"/>
              <a:gd name="connsiteX3" fmla="*/ 0 w 2800350"/>
              <a:gd name="connsiteY3" fmla="*/ 2121203 h 2121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00350" h="2121203">
                <a:moveTo>
                  <a:pt x="0" y="0"/>
                </a:moveTo>
                <a:lnTo>
                  <a:pt x="2800350" y="0"/>
                </a:lnTo>
                <a:lnTo>
                  <a:pt x="2800350" y="2121203"/>
                </a:lnTo>
                <a:lnTo>
                  <a:pt x="0" y="2121203"/>
                </a:lnTo>
                <a:close/>
              </a:path>
            </a:pathLst>
          </a:custGeom>
          <a:ln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3B321818-21E3-47EC-9DAC-C39F39CACF9C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810250" y="4736797"/>
            <a:ext cx="2800350" cy="2121203"/>
          </a:xfrm>
          <a:custGeom>
            <a:avLst/>
            <a:gdLst>
              <a:gd name="connsiteX0" fmla="*/ 0 w 2800350"/>
              <a:gd name="connsiteY0" fmla="*/ 0 h 2121203"/>
              <a:gd name="connsiteX1" fmla="*/ 2800350 w 2800350"/>
              <a:gd name="connsiteY1" fmla="*/ 0 h 2121203"/>
              <a:gd name="connsiteX2" fmla="*/ 2800350 w 2800350"/>
              <a:gd name="connsiteY2" fmla="*/ 2121203 h 2121203"/>
              <a:gd name="connsiteX3" fmla="*/ 0 w 2800350"/>
              <a:gd name="connsiteY3" fmla="*/ 2121203 h 2121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00350" h="2121203">
                <a:moveTo>
                  <a:pt x="0" y="0"/>
                </a:moveTo>
                <a:lnTo>
                  <a:pt x="2800350" y="0"/>
                </a:lnTo>
                <a:lnTo>
                  <a:pt x="2800350" y="2121203"/>
                </a:lnTo>
                <a:lnTo>
                  <a:pt x="0" y="2121203"/>
                </a:lnTo>
                <a:close/>
              </a:path>
            </a:pathLst>
          </a:custGeom>
          <a:ln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C696FA-8B6E-40F1-9BA3-2CF6E6E6471C}"/>
              </a:ext>
            </a:extLst>
          </p:cNvPr>
          <p:cNvSpPr>
            <a:spLocks noGrp="1"/>
          </p:cNvSpPr>
          <p:nvPr userDrawn="1">
            <p:ph type="sldNum" sz="quarter" idx="13"/>
          </p:nvPr>
        </p:nvSpPr>
        <p:spPr/>
        <p:txBody>
          <a:bodyPr/>
          <a:lstStyle/>
          <a:p>
            <a:fld id="{E97ECB15-F748-C140-A5C3-CF0090C943B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830733A-42E6-47A0-AC59-B11018CF97E5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5810250" y="0"/>
            <a:ext cx="2800350" cy="2121203"/>
          </a:xfrm>
          <a:custGeom>
            <a:avLst/>
            <a:gdLst>
              <a:gd name="connsiteX0" fmla="*/ 0 w 2800350"/>
              <a:gd name="connsiteY0" fmla="*/ 0 h 2121203"/>
              <a:gd name="connsiteX1" fmla="*/ 2800350 w 2800350"/>
              <a:gd name="connsiteY1" fmla="*/ 0 h 2121203"/>
              <a:gd name="connsiteX2" fmla="*/ 2800350 w 2800350"/>
              <a:gd name="connsiteY2" fmla="*/ 2121203 h 2121203"/>
              <a:gd name="connsiteX3" fmla="*/ 0 w 2800350"/>
              <a:gd name="connsiteY3" fmla="*/ 2121203 h 2121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00350" h="2121203">
                <a:moveTo>
                  <a:pt x="0" y="0"/>
                </a:moveTo>
                <a:lnTo>
                  <a:pt x="2800350" y="0"/>
                </a:lnTo>
                <a:lnTo>
                  <a:pt x="2800350" y="2121203"/>
                </a:lnTo>
                <a:lnTo>
                  <a:pt x="0" y="2121203"/>
                </a:lnTo>
                <a:close/>
              </a:path>
            </a:pathLst>
          </a:custGeom>
          <a:ln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29311324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6">
            <a:extLst>
              <a:ext uri="{FF2B5EF4-FFF2-40B4-BE49-F238E27FC236}">
                <a16:creationId xmlns:a16="http://schemas.microsoft.com/office/drawing/2014/main" id="{B4A7C3FA-8A7E-4A54-8FA5-BD56F6D88D17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028927" y="728385"/>
            <a:ext cx="10134148" cy="4432437"/>
          </a:xfrm>
          <a:custGeom>
            <a:avLst/>
            <a:gdLst>
              <a:gd name="connsiteX0" fmla="*/ 0 w 5372102"/>
              <a:gd name="connsiteY0" fmla="*/ 0 h 4438643"/>
              <a:gd name="connsiteX1" fmla="*/ 5372102 w 5372102"/>
              <a:gd name="connsiteY1" fmla="*/ 0 h 4438643"/>
              <a:gd name="connsiteX2" fmla="*/ 5372102 w 5372102"/>
              <a:gd name="connsiteY2" fmla="*/ 4438643 h 4438643"/>
              <a:gd name="connsiteX3" fmla="*/ 0 w 5372102"/>
              <a:gd name="connsiteY3" fmla="*/ 4438643 h 4438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72102" h="4438643">
                <a:moveTo>
                  <a:pt x="0" y="0"/>
                </a:moveTo>
                <a:lnTo>
                  <a:pt x="5372102" y="0"/>
                </a:lnTo>
                <a:lnTo>
                  <a:pt x="5372102" y="4438643"/>
                </a:lnTo>
                <a:lnTo>
                  <a:pt x="0" y="4438643"/>
                </a:lnTo>
                <a:close/>
              </a:path>
            </a:pathLst>
          </a:custGeom>
          <a:ln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C696FA-8B6E-40F1-9BA3-2CF6E6E6471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7ECB15-F748-C140-A5C3-CF0090C943B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678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C696FA-8B6E-40F1-9BA3-2CF6E6E6471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7ECB15-F748-C140-A5C3-CF0090C943B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E8FA2BE-2FB3-4D06-A462-7B00317BC3E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3509964" y="723900"/>
            <a:ext cx="2405875" cy="1953983"/>
          </a:xfrm>
          <a:custGeom>
            <a:avLst/>
            <a:gdLst>
              <a:gd name="connsiteX0" fmla="*/ 0 w 2405875"/>
              <a:gd name="connsiteY0" fmla="*/ 0 h 1953983"/>
              <a:gd name="connsiteX1" fmla="*/ 2405875 w 2405875"/>
              <a:gd name="connsiteY1" fmla="*/ 0 h 1953983"/>
              <a:gd name="connsiteX2" fmla="*/ 2405875 w 2405875"/>
              <a:gd name="connsiteY2" fmla="*/ 1953983 h 1953983"/>
              <a:gd name="connsiteX3" fmla="*/ 0 w 2405875"/>
              <a:gd name="connsiteY3" fmla="*/ 1953983 h 1953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5875" h="1953983">
                <a:moveTo>
                  <a:pt x="0" y="0"/>
                </a:moveTo>
                <a:lnTo>
                  <a:pt x="2405875" y="0"/>
                </a:lnTo>
                <a:lnTo>
                  <a:pt x="2405875" y="1953983"/>
                </a:lnTo>
                <a:lnTo>
                  <a:pt x="0" y="1953983"/>
                </a:lnTo>
                <a:close/>
              </a:path>
            </a:pathLst>
          </a:custGeom>
          <a:ln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3648767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C696FA-8B6E-40F1-9BA3-2CF6E6E6471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7ECB15-F748-C140-A5C3-CF0090C943B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176DDA87-A233-48E8-B461-2583F74A770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095997" y="1"/>
            <a:ext cx="5067303" cy="5160822"/>
          </a:xfrm>
          <a:custGeom>
            <a:avLst/>
            <a:gdLst>
              <a:gd name="connsiteX0" fmla="*/ 0 w 5372102"/>
              <a:gd name="connsiteY0" fmla="*/ 0 h 4438643"/>
              <a:gd name="connsiteX1" fmla="*/ 5372102 w 5372102"/>
              <a:gd name="connsiteY1" fmla="*/ 0 h 4438643"/>
              <a:gd name="connsiteX2" fmla="*/ 5372102 w 5372102"/>
              <a:gd name="connsiteY2" fmla="*/ 4438643 h 4438643"/>
              <a:gd name="connsiteX3" fmla="*/ 0 w 5372102"/>
              <a:gd name="connsiteY3" fmla="*/ 4438643 h 4438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72102" h="4438643">
                <a:moveTo>
                  <a:pt x="0" y="0"/>
                </a:moveTo>
                <a:lnTo>
                  <a:pt x="5372102" y="0"/>
                </a:lnTo>
                <a:lnTo>
                  <a:pt x="5372102" y="4438643"/>
                </a:lnTo>
                <a:lnTo>
                  <a:pt x="0" y="4438643"/>
                </a:lnTo>
                <a:close/>
              </a:path>
            </a:pathLst>
          </a:custGeom>
          <a:ln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2018327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714D28F4-261D-4270-94C0-CE0BA6277D6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572000" y="0"/>
            <a:ext cx="6591300" cy="4089535"/>
          </a:xfrm>
          <a:custGeom>
            <a:avLst/>
            <a:gdLst>
              <a:gd name="connsiteX0" fmla="*/ 0 w 6591300"/>
              <a:gd name="connsiteY0" fmla="*/ 0 h 4089535"/>
              <a:gd name="connsiteX1" fmla="*/ 6591300 w 6591300"/>
              <a:gd name="connsiteY1" fmla="*/ 0 h 4089535"/>
              <a:gd name="connsiteX2" fmla="*/ 6591300 w 6591300"/>
              <a:gd name="connsiteY2" fmla="*/ 4089535 h 4089535"/>
              <a:gd name="connsiteX3" fmla="*/ 0 w 6591300"/>
              <a:gd name="connsiteY3" fmla="*/ 4089535 h 4089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91300" h="4089535">
                <a:moveTo>
                  <a:pt x="0" y="0"/>
                </a:moveTo>
                <a:lnTo>
                  <a:pt x="6591300" y="0"/>
                </a:lnTo>
                <a:lnTo>
                  <a:pt x="6591300" y="4089535"/>
                </a:lnTo>
                <a:lnTo>
                  <a:pt x="0" y="4089535"/>
                </a:lnTo>
                <a:close/>
              </a:path>
            </a:pathLst>
          </a:custGeom>
          <a:ln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C696FA-8B6E-40F1-9BA3-2CF6E6E6471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7ECB15-F748-C140-A5C3-CF0090C943B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5B8EA13-C7D0-458A-99B3-E6ADD6FB9D2B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028927" y="3429000"/>
            <a:ext cx="5067187" cy="3429000"/>
          </a:xfrm>
          <a:custGeom>
            <a:avLst/>
            <a:gdLst>
              <a:gd name="connsiteX0" fmla="*/ 0 w 5067187"/>
              <a:gd name="connsiteY0" fmla="*/ 0 h 3429000"/>
              <a:gd name="connsiteX1" fmla="*/ 5067187 w 5067187"/>
              <a:gd name="connsiteY1" fmla="*/ 0 h 3429000"/>
              <a:gd name="connsiteX2" fmla="*/ 5067187 w 5067187"/>
              <a:gd name="connsiteY2" fmla="*/ 3429000 h 3429000"/>
              <a:gd name="connsiteX3" fmla="*/ 0 w 5067187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67187" h="3429000">
                <a:moveTo>
                  <a:pt x="0" y="0"/>
                </a:moveTo>
                <a:lnTo>
                  <a:pt x="5067187" y="0"/>
                </a:lnTo>
                <a:lnTo>
                  <a:pt x="5067187" y="3429000"/>
                </a:lnTo>
                <a:lnTo>
                  <a:pt x="0" y="3429000"/>
                </a:lnTo>
                <a:close/>
              </a:path>
            </a:pathLst>
          </a:custGeom>
          <a:ln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4018173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C696FA-8B6E-40F1-9BA3-2CF6E6E6471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7ECB15-F748-C140-A5C3-CF0090C943B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215FA4E7-44C2-4989-BA60-B30408755F00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694199" y="723900"/>
            <a:ext cx="4468874" cy="1802698"/>
          </a:xfrm>
          <a:custGeom>
            <a:avLst/>
            <a:gdLst>
              <a:gd name="connsiteX0" fmla="*/ 886296 w 4468874"/>
              <a:gd name="connsiteY0" fmla="*/ 0 h 1802698"/>
              <a:gd name="connsiteX1" fmla="*/ 4468874 w 4468874"/>
              <a:gd name="connsiteY1" fmla="*/ 0 h 1802698"/>
              <a:gd name="connsiteX2" fmla="*/ 3582577 w 4468874"/>
              <a:gd name="connsiteY2" fmla="*/ 1802698 h 1802698"/>
              <a:gd name="connsiteX3" fmla="*/ 0 w 4468874"/>
              <a:gd name="connsiteY3" fmla="*/ 1802698 h 18026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68874" h="1802698">
                <a:moveTo>
                  <a:pt x="886296" y="0"/>
                </a:moveTo>
                <a:lnTo>
                  <a:pt x="4468874" y="0"/>
                </a:lnTo>
                <a:lnTo>
                  <a:pt x="3582577" y="1802698"/>
                </a:lnTo>
                <a:lnTo>
                  <a:pt x="0" y="1802698"/>
                </a:lnTo>
                <a:close/>
              </a:path>
            </a:pathLst>
          </a:custGeom>
          <a:ln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A72A098-0103-4E49-9B23-6AABD972FA7B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694426" y="2355149"/>
            <a:ext cx="4468874" cy="1802699"/>
          </a:xfrm>
          <a:custGeom>
            <a:avLst/>
            <a:gdLst>
              <a:gd name="connsiteX0" fmla="*/ 886297 w 4468874"/>
              <a:gd name="connsiteY0" fmla="*/ 0 h 1802699"/>
              <a:gd name="connsiteX1" fmla="*/ 4468874 w 4468874"/>
              <a:gd name="connsiteY1" fmla="*/ 0 h 1802699"/>
              <a:gd name="connsiteX2" fmla="*/ 3582577 w 4468874"/>
              <a:gd name="connsiteY2" fmla="*/ 1802699 h 1802699"/>
              <a:gd name="connsiteX3" fmla="*/ 0 w 4468874"/>
              <a:gd name="connsiteY3" fmla="*/ 1802699 h 1802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68874" h="1802699">
                <a:moveTo>
                  <a:pt x="886297" y="0"/>
                </a:moveTo>
                <a:lnTo>
                  <a:pt x="4468874" y="0"/>
                </a:lnTo>
                <a:lnTo>
                  <a:pt x="3582577" y="1802699"/>
                </a:lnTo>
                <a:lnTo>
                  <a:pt x="0" y="1802699"/>
                </a:lnTo>
                <a:close/>
              </a:path>
            </a:pathLst>
          </a:custGeom>
          <a:ln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9146C0F7-93C9-41CE-BEA9-CB9C4BCB612C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920572" y="4329298"/>
            <a:ext cx="4469909" cy="1804803"/>
          </a:xfrm>
          <a:custGeom>
            <a:avLst/>
            <a:gdLst>
              <a:gd name="connsiteX0" fmla="*/ 887332 w 4469909"/>
              <a:gd name="connsiteY0" fmla="*/ 0 h 1804803"/>
              <a:gd name="connsiteX1" fmla="*/ 4469909 w 4469909"/>
              <a:gd name="connsiteY1" fmla="*/ 0 h 1804803"/>
              <a:gd name="connsiteX2" fmla="*/ 3582578 w 4469909"/>
              <a:gd name="connsiteY2" fmla="*/ 1804803 h 1804803"/>
              <a:gd name="connsiteX3" fmla="*/ 0 w 4469909"/>
              <a:gd name="connsiteY3" fmla="*/ 1804803 h 1804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69909" h="1804803">
                <a:moveTo>
                  <a:pt x="887332" y="0"/>
                </a:moveTo>
                <a:lnTo>
                  <a:pt x="4469909" y="0"/>
                </a:lnTo>
                <a:lnTo>
                  <a:pt x="3582578" y="1804803"/>
                </a:lnTo>
                <a:lnTo>
                  <a:pt x="0" y="1804803"/>
                </a:lnTo>
                <a:close/>
              </a:path>
            </a:pathLst>
          </a:custGeom>
          <a:ln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2114103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0B4FEFFC-7B31-4ABE-B500-3F18038ACCDB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6096000" y="3429000"/>
            <a:ext cx="3048000" cy="3429000"/>
          </a:xfrm>
          <a:custGeom>
            <a:avLst/>
            <a:gdLst>
              <a:gd name="connsiteX0" fmla="*/ 0 w 3048000"/>
              <a:gd name="connsiteY0" fmla="*/ 0 h 3429000"/>
              <a:gd name="connsiteX1" fmla="*/ 3048000 w 3048000"/>
              <a:gd name="connsiteY1" fmla="*/ 0 h 3429000"/>
              <a:gd name="connsiteX2" fmla="*/ 3048000 w 3048000"/>
              <a:gd name="connsiteY2" fmla="*/ 3429000 h 3429000"/>
              <a:gd name="connsiteX3" fmla="*/ 0 w 3048000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48000" h="3429000">
                <a:moveTo>
                  <a:pt x="0" y="0"/>
                </a:moveTo>
                <a:lnTo>
                  <a:pt x="3048000" y="0"/>
                </a:lnTo>
                <a:lnTo>
                  <a:pt x="3048000" y="3429000"/>
                </a:lnTo>
                <a:lnTo>
                  <a:pt x="0" y="3429000"/>
                </a:lnTo>
                <a:close/>
              </a:path>
            </a:pathLst>
          </a:custGeom>
          <a:ln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097E74C7-F7D6-4DC1-BF5C-C1F7572F4CD6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9144000" y="3429000"/>
            <a:ext cx="3048000" cy="3429000"/>
          </a:xfrm>
          <a:custGeom>
            <a:avLst/>
            <a:gdLst>
              <a:gd name="connsiteX0" fmla="*/ 0 w 3048000"/>
              <a:gd name="connsiteY0" fmla="*/ 0 h 3429000"/>
              <a:gd name="connsiteX1" fmla="*/ 3048000 w 3048000"/>
              <a:gd name="connsiteY1" fmla="*/ 0 h 3429000"/>
              <a:gd name="connsiteX2" fmla="*/ 3048000 w 3048000"/>
              <a:gd name="connsiteY2" fmla="*/ 3429000 h 3429000"/>
              <a:gd name="connsiteX3" fmla="*/ 0 w 3048000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48000" h="3429000">
                <a:moveTo>
                  <a:pt x="0" y="0"/>
                </a:moveTo>
                <a:lnTo>
                  <a:pt x="3048000" y="0"/>
                </a:lnTo>
                <a:lnTo>
                  <a:pt x="3048000" y="3429000"/>
                </a:lnTo>
                <a:lnTo>
                  <a:pt x="0" y="3429000"/>
                </a:lnTo>
                <a:close/>
              </a:path>
            </a:pathLst>
          </a:custGeom>
          <a:ln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C5B1ECBA-F2A1-44EF-8D3A-AD862DAFBE75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096000" y="0"/>
            <a:ext cx="3048000" cy="3429000"/>
          </a:xfrm>
          <a:custGeom>
            <a:avLst/>
            <a:gdLst>
              <a:gd name="connsiteX0" fmla="*/ 0 w 3048000"/>
              <a:gd name="connsiteY0" fmla="*/ 0 h 3429000"/>
              <a:gd name="connsiteX1" fmla="*/ 3048000 w 3048000"/>
              <a:gd name="connsiteY1" fmla="*/ 0 h 3429000"/>
              <a:gd name="connsiteX2" fmla="*/ 3048000 w 3048000"/>
              <a:gd name="connsiteY2" fmla="*/ 3429000 h 3429000"/>
              <a:gd name="connsiteX3" fmla="*/ 0 w 3048000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48000" h="3429000">
                <a:moveTo>
                  <a:pt x="0" y="0"/>
                </a:moveTo>
                <a:lnTo>
                  <a:pt x="3048000" y="0"/>
                </a:lnTo>
                <a:lnTo>
                  <a:pt x="3048000" y="3429000"/>
                </a:lnTo>
                <a:lnTo>
                  <a:pt x="0" y="3429000"/>
                </a:lnTo>
                <a:close/>
              </a:path>
            </a:pathLst>
          </a:custGeom>
          <a:ln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C696FA-8B6E-40F1-9BA3-2CF6E6E6471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7ECB15-F748-C140-A5C3-CF0090C943B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8A4690AF-1A44-4EA1-935D-76C5696D5D12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9144000" y="0"/>
            <a:ext cx="3048000" cy="3429000"/>
          </a:xfrm>
          <a:custGeom>
            <a:avLst/>
            <a:gdLst>
              <a:gd name="connsiteX0" fmla="*/ 0 w 3048000"/>
              <a:gd name="connsiteY0" fmla="*/ 0 h 3429000"/>
              <a:gd name="connsiteX1" fmla="*/ 3048000 w 3048000"/>
              <a:gd name="connsiteY1" fmla="*/ 0 h 3429000"/>
              <a:gd name="connsiteX2" fmla="*/ 3048000 w 3048000"/>
              <a:gd name="connsiteY2" fmla="*/ 3429000 h 3429000"/>
              <a:gd name="connsiteX3" fmla="*/ 0 w 3048000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48000" h="3429000">
                <a:moveTo>
                  <a:pt x="0" y="0"/>
                </a:moveTo>
                <a:lnTo>
                  <a:pt x="3048000" y="0"/>
                </a:lnTo>
                <a:lnTo>
                  <a:pt x="3048000" y="3429000"/>
                </a:lnTo>
                <a:lnTo>
                  <a:pt x="0" y="3429000"/>
                </a:lnTo>
                <a:close/>
              </a:path>
            </a:pathLst>
          </a:custGeom>
          <a:ln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883918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985EE81-FC52-4C5F-9E32-B3442877B81E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219600" y="723899"/>
            <a:ext cx="4943475" cy="2581501"/>
          </a:xfrm>
          <a:custGeom>
            <a:avLst/>
            <a:gdLst>
              <a:gd name="connsiteX0" fmla="*/ 0 w 4943475"/>
              <a:gd name="connsiteY0" fmla="*/ 0 h 2581501"/>
              <a:gd name="connsiteX1" fmla="*/ 4943475 w 4943475"/>
              <a:gd name="connsiteY1" fmla="*/ 0 h 2581501"/>
              <a:gd name="connsiteX2" fmla="*/ 4943475 w 4943475"/>
              <a:gd name="connsiteY2" fmla="*/ 2581501 h 2581501"/>
              <a:gd name="connsiteX3" fmla="*/ 0 w 4943475"/>
              <a:gd name="connsiteY3" fmla="*/ 2581501 h 2581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43475" h="2581501">
                <a:moveTo>
                  <a:pt x="0" y="0"/>
                </a:moveTo>
                <a:lnTo>
                  <a:pt x="4943475" y="0"/>
                </a:lnTo>
                <a:lnTo>
                  <a:pt x="4943475" y="2581501"/>
                </a:lnTo>
                <a:lnTo>
                  <a:pt x="0" y="2581501"/>
                </a:lnTo>
                <a:close/>
              </a:path>
            </a:pathLst>
          </a:custGeom>
          <a:ln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C696FA-8B6E-40F1-9BA3-2CF6E6E6471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7ECB15-F748-C140-A5C3-CF0090C943B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45F639FD-8DD9-42C9-A17C-B9F8DCCD6290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028926" y="3552599"/>
            <a:ext cx="4943250" cy="2581501"/>
          </a:xfrm>
          <a:custGeom>
            <a:avLst/>
            <a:gdLst>
              <a:gd name="connsiteX0" fmla="*/ 0 w 4943250"/>
              <a:gd name="connsiteY0" fmla="*/ 0 h 2581501"/>
              <a:gd name="connsiteX1" fmla="*/ 4943250 w 4943250"/>
              <a:gd name="connsiteY1" fmla="*/ 0 h 2581501"/>
              <a:gd name="connsiteX2" fmla="*/ 4943250 w 4943250"/>
              <a:gd name="connsiteY2" fmla="*/ 2581501 h 2581501"/>
              <a:gd name="connsiteX3" fmla="*/ 0 w 4943250"/>
              <a:gd name="connsiteY3" fmla="*/ 2581501 h 2581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43250" h="2581501">
                <a:moveTo>
                  <a:pt x="0" y="0"/>
                </a:moveTo>
                <a:lnTo>
                  <a:pt x="4943250" y="0"/>
                </a:lnTo>
                <a:lnTo>
                  <a:pt x="4943250" y="2581501"/>
                </a:lnTo>
                <a:lnTo>
                  <a:pt x="0" y="2581501"/>
                </a:lnTo>
                <a:close/>
              </a:path>
            </a:pathLst>
          </a:custGeom>
          <a:ln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4255058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0FC19A4F-4394-4383-904A-AA3B8C6D6EB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514850" y="723900"/>
            <a:ext cx="3162300" cy="4436922"/>
          </a:xfrm>
          <a:custGeom>
            <a:avLst/>
            <a:gdLst>
              <a:gd name="connsiteX0" fmla="*/ 0 w 3162300"/>
              <a:gd name="connsiteY0" fmla="*/ 0 h 4436922"/>
              <a:gd name="connsiteX1" fmla="*/ 3162300 w 3162300"/>
              <a:gd name="connsiteY1" fmla="*/ 0 h 4436922"/>
              <a:gd name="connsiteX2" fmla="*/ 3162300 w 3162300"/>
              <a:gd name="connsiteY2" fmla="*/ 4436922 h 4436922"/>
              <a:gd name="connsiteX3" fmla="*/ 0 w 3162300"/>
              <a:gd name="connsiteY3" fmla="*/ 4436922 h 4436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62300" h="4436922">
                <a:moveTo>
                  <a:pt x="0" y="0"/>
                </a:moveTo>
                <a:lnTo>
                  <a:pt x="3162300" y="0"/>
                </a:lnTo>
                <a:lnTo>
                  <a:pt x="3162300" y="4436922"/>
                </a:lnTo>
                <a:lnTo>
                  <a:pt x="0" y="4436922"/>
                </a:lnTo>
                <a:close/>
              </a:path>
            </a:pathLst>
          </a:custGeom>
          <a:ln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C696FA-8B6E-40F1-9BA3-2CF6E6E6471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7ECB15-F748-C140-A5C3-CF0090C943B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484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C696FA-8B6E-40F1-9BA3-2CF6E6E6471C}"/>
              </a:ext>
            </a:extLst>
          </p:cNvPr>
          <p:cNvSpPr>
            <a:spLocks noGrp="1"/>
          </p:cNvSpPr>
          <p:nvPr userDrawn="1">
            <p:ph type="sldNum" sz="quarter" idx="13"/>
          </p:nvPr>
        </p:nvSpPr>
        <p:spPr/>
        <p:txBody>
          <a:bodyPr/>
          <a:lstStyle/>
          <a:p>
            <a:fld id="{E97ECB15-F748-C140-A5C3-CF0090C943B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733112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14" Type="http://schemas.openxmlformats.org/officeDocument/2006/relationships/image" Target="../media/image1.jpeg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F0BB05D2-FB52-48D4-B4EA-ACA16E680C65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BCBB4FD-859C-463A-BCCA-EE04E6FA5DCF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4"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78E4521-F1B3-4138-96EE-F0FC08696040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alpha val="9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9AD1EDD-B37C-49D4-A7FE-70073E935784}"/>
              </a:ext>
            </a:extLst>
          </p:cNvPr>
          <p:cNvSpPr/>
          <p:nvPr userDrawn="1"/>
        </p:nvSpPr>
        <p:spPr>
          <a:xfrm>
            <a:off x="0" y="6141185"/>
            <a:ext cx="1028926" cy="7168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0200" y="6317030"/>
            <a:ext cx="5285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  <a:latin typeface="Montserrat Light" panose="00000400000000000000" pitchFamily="50" charset="0"/>
              </a:defRPr>
            </a:lvl1pPr>
          </a:lstStyle>
          <a:p>
            <a:fld id="{E97ECB15-F748-C140-A5C3-CF0090C943B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5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876" r:id="rId2"/>
    <p:sldLayoutId id="2147483880" r:id="rId3"/>
    <p:sldLayoutId id="2147483895" r:id="rId4"/>
    <p:sldLayoutId id="2147483899" r:id="rId5"/>
    <p:sldLayoutId id="2147483918" r:id="rId6"/>
    <p:sldLayoutId id="2147483914" r:id="rId7"/>
    <p:sldLayoutId id="2147483925" r:id="rId8"/>
    <p:sldLayoutId id="2147483890" r:id="rId9"/>
    <p:sldLayoutId id="2147483904" r:id="rId10"/>
    <p:sldLayoutId id="2147483891" r:id="rId11"/>
    <p:sldLayoutId id="2147483879" r:id="rId12"/>
  </p:sldLayoutIdLst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ctr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ctr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ctr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ctr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ctr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Relationship Id="rId3" Type="http://schemas.openxmlformats.org/officeDocument/2006/relationships/image" Target="../media/image3.jpe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23.png"  /><Relationship Id="rId3" Type="http://schemas.openxmlformats.org/officeDocument/2006/relationships/hyperlink" Target="https://github.com/jungwoo25/java-study/blob/main/JSP/09_shop/%ED%99%88%EC%87%BC%ED%95%91%ED%9A%8C%EC%9B%90%EA%B4%80%EB%A6%AC(%ED%8F%AC%ED%8A%B8%ED%8F%B4%EB%A6%AC%EC%98%A4%EC%9A%A9)/memberList.jsp" TargetMode="External"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24.png"  /><Relationship Id="rId3" Type="http://schemas.openxmlformats.org/officeDocument/2006/relationships/hyperlink" Target="https://github.com/jungwoo25/java-study/blob/main/JSP/09_shop/%ED%99%88%EC%87%BC%ED%95%91%ED%9A%8C%EC%9B%90%EA%B4%80%EB%A6%AC(%ED%8F%AC%ED%8A%B8%ED%8F%B4%EB%A6%AC%EC%98%A4%EC%9A%A9)/updateMember.jsp" TargetMode="External" /><Relationship Id="rId4" Type="http://schemas.openxmlformats.org/officeDocument/2006/relationships/hyperlink" Target="https://github.com/jungwoo25/java-study/blob/main/JSP/09_shop/%ED%99%88%EC%87%BC%ED%95%91%ED%9A%8C%EC%9B%90%EA%B4%80%EB%A6%AC(%ED%8F%AC%ED%8A%B8%ED%8F%B4%EB%A6%AC%EC%98%A4%EC%9A%A9)/updateMemberPro.jsp" TargetMode="External"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25.png"  /><Relationship Id="rId3" Type="http://schemas.openxmlformats.org/officeDocument/2006/relationships/image" Target="../media/image26.png"  /><Relationship Id="rId4" Type="http://schemas.openxmlformats.org/officeDocument/2006/relationships/hyperlink" Target="https://github.com/jungwoo25/java-study/blob/main/JSP/09_shop/%ED%99%88%EC%87%BC%ED%95%91%ED%9A%8C%EC%9B%90%EA%B4%80%EB%A6%AC(%ED%8F%AC%ED%8A%B8%ED%8F%B4%EB%A6%AC%EC%98%A4%EC%9A%A9)/memberListDeletePro.jsp" TargetMode="External"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27.png"  /><Relationship Id="rId3" Type="http://schemas.openxmlformats.org/officeDocument/2006/relationships/hyperlink" Target="https://github.com/jungwoo25/java-study/blob/main/JSP/09_shop/%ED%99%88%EC%87%BC%ED%95%91%ED%9A%8C%EC%9B%90%EA%B4%80%EB%A6%AC(%ED%8F%AC%ED%8A%B8%ED%8F%B4%EB%A6%AC%EC%98%A4%EC%9A%A9)/saleList.jsp" TargetMode="External"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8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4.png"  /><Relationship Id="rId3" Type="http://schemas.openxmlformats.org/officeDocument/2006/relationships/image" Target="../media/image5.png"  /><Relationship Id="rId4" Type="http://schemas.openxmlformats.org/officeDocument/2006/relationships/image" Target="../media/image6.png"  /><Relationship Id="rId5" Type="http://schemas.openxmlformats.org/officeDocument/2006/relationships/image" Target="../media/image7.png"  /><Relationship Id="rId6" Type="http://schemas.openxmlformats.org/officeDocument/2006/relationships/image" Target="../media/image8.png"  /><Relationship Id="rId7" Type="http://schemas.openxmlformats.org/officeDocument/2006/relationships/image" Target="../media/image9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9.xml"  /><Relationship Id="rId2" Type="http://schemas.openxmlformats.org/officeDocument/2006/relationships/image" Target="../media/image10.png"  /><Relationship Id="rId3" Type="http://schemas.openxmlformats.org/officeDocument/2006/relationships/image" Target="../media/image11.png"  /><Relationship Id="rId4" Type="http://schemas.openxmlformats.org/officeDocument/2006/relationships/image" Target="../media/image12.png"  /><Relationship Id="rId5" Type="http://schemas.openxmlformats.org/officeDocument/2006/relationships/image" Target="../media/image13.png"  /><Relationship Id="rId6" Type="http://schemas.openxmlformats.org/officeDocument/2006/relationships/image" Target="../media/image14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hyperlink" Target="https://github.com/jungwoo25/java-study/tree/main/JSP/09_shop/%ED%99%88%EC%87%BC%ED%95%91%ED%9A%8C%EC%9B%90%EA%B4%80%EB%A6%AC(%ED%8F%AC%ED%8A%B8%ED%8F%B4%EB%A6%AC%EC%98%A4%EC%9A%A9)" TargetMode="External"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15.png"  /><Relationship Id="rId3" Type="http://schemas.openxmlformats.org/officeDocument/2006/relationships/image" Target="../media/image16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17.png"  /><Relationship Id="rId3" Type="http://schemas.openxmlformats.org/officeDocument/2006/relationships/image" Target="../media/image18.png"  /><Relationship Id="rId4" Type="http://schemas.openxmlformats.org/officeDocument/2006/relationships/hyperlink" Target="https://github.com/jungwoo25/java-study/blob/main/JSP/09_shop/%ED%99%88%EC%87%BC%ED%95%91%ED%9A%8C%EC%9B%90%EA%B4%80%EB%A6%AC(%ED%8F%AC%ED%8A%B8%ED%8F%B4%EB%A6%AC%EC%98%A4%EC%9A%A9)/DB.jsp" TargetMode="External"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19.png"  /><Relationship Id="rId3" Type="http://schemas.openxmlformats.org/officeDocument/2006/relationships/hyperlink" Target="https://github.com/jungwoo25/java-study/blob/main/JSP/09_shop/%ED%99%88%EC%87%BC%ED%95%91%ED%9A%8C%EC%9B%90%EA%B4%80%EB%A6%AC(%ED%8F%AC%ED%8A%B8%ED%8F%B4%EB%A6%AC%EC%98%A4%EC%9A%A9)/index.jsp" TargetMode="External"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20.png"  /><Relationship Id="rId3" Type="http://schemas.openxmlformats.org/officeDocument/2006/relationships/hyperlink" Target="https://github.com/jungwoo25/java-study/blob/main/JSP/09_shop/%ED%99%88%EC%87%BC%ED%95%91%ED%9A%8C%EC%9B%90%EA%B4%80%EB%A6%AC(%ED%8F%AC%ED%8A%B8%ED%8F%B4%EB%A6%AC%EC%98%A4%EC%9A%A9)/insertMember.jsp" TargetMode="External"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21.png"  /><Relationship Id="rId3" Type="http://schemas.openxmlformats.org/officeDocument/2006/relationships/image" Target="../media/image22.png"  /><Relationship Id="rId4" Type="http://schemas.openxmlformats.org/officeDocument/2006/relationships/hyperlink" Target="https://github.com/jungwoo25/java-study/blob/main/JSP/09_shop/%ED%99%88%EC%87%BC%ED%95%91%ED%9A%8C%EC%9B%90%EA%B4%80%EB%A6%AC(%ED%8F%AC%ED%8A%B8%ED%8F%B4%EB%A6%AC%EC%98%A4%EC%9A%A9)/insertMemberPro.jsp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F9CFF762-BB5D-49A5-A400-8C777690F9CE}"/>
              </a:ext>
            </a:extLst>
          </p:cNvPr>
          <p:cNvSpPr txBox="1"/>
          <p:nvPr/>
        </p:nvSpPr>
        <p:spPr>
          <a:xfrm>
            <a:off x="329460" y="3013934"/>
            <a:ext cx="5351496" cy="216982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ko-KR" altLang="en-US" sz="4500" b="1" dirty="0">
                <a:latin typeface="HY헤드라인M" panose="02030600000101010101" pitchFamily="18" charset="-127"/>
                <a:ea typeface="HY헤드라인M" panose="02030600000101010101" pitchFamily="18" charset="-127"/>
                <a:cs typeface="Lato" panose="020F0502020204030203" pitchFamily="34" charset="0"/>
              </a:rPr>
              <a:t>지원자</a:t>
            </a:r>
            <a:endParaRPr lang="en-US" altLang="ko-KR" sz="4500" b="1" dirty="0">
              <a:solidFill>
                <a:schemeClr val="accent1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Lato" panose="020F0502020204030203" pitchFamily="34" charset="0"/>
            </a:endParaRPr>
          </a:p>
          <a:p>
            <a:pPr algn="r"/>
            <a:r>
              <a:rPr lang="ko-KR" altLang="en-US" sz="4500" b="1" dirty="0">
                <a:solidFill>
                  <a:schemeClr val="accent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Lato" panose="020F0502020204030203" pitchFamily="34" charset="0"/>
              </a:rPr>
              <a:t> 고 정 우 </a:t>
            </a:r>
            <a:r>
              <a:rPr lang="ko-KR" altLang="en-US" sz="4500" b="1" dirty="0">
                <a:latin typeface="HY헤드라인M" panose="02030600000101010101" pitchFamily="18" charset="-127"/>
                <a:ea typeface="HY헤드라인M" panose="02030600000101010101" pitchFamily="18" charset="-127"/>
                <a:cs typeface="Lato" panose="020F0502020204030203" pitchFamily="34" charset="0"/>
              </a:rPr>
              <a:t>입니다</a:t>
            </a:r>
            <a:r>
              <a:rPr lang="en-US" altLang="ko-KR" sz="4500" b="1" dirty="0">
                <a:latin typeface="HY헤드라인M" panose="02030600000101010101" pitchFamily="18" charset="-127"/>
                <a:ea typeface="HY헤드라인M" panose="02030600000101010101" pitchFamily="18" charset="-127"/>
                <a:cs typeface="Lato" panose="020F0502020204030203" pitchFamily="34" charset="0"/>
              </a:rPr>
              <a:t>.</a:t>
            </a:r>
          </a:p>
          <a:p>
            <a:pPr algn="r"/>
            <a:endParaRPr lang="en-US" sz="4500" b="1" dirty="0">
              <a:latin typeface="HY헤드라인M" panose="02030600000101010101" pitchFamily="18" charset="-127"/>
              <a:ea typeface="HY헤드라인M" panose="02030600000101010101" pitchFamily="18" charset="-127"/>
              <a:cs typeface="Lato" panose="020F0502020204030203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9038C14-7DB0-402D-BEAA-A333858A855A}"/>
              </a:ext>
            </a:extLst>
          </p:cNvPr>
          <p:cNvSpPr txBox="1"/>
          <p:nvPr/>
        </p:nvSpPr>
        <p:spPr>
          <a:xfrm>
            <a:off x="6645316" y="3429000"/>
            <a:ext cx="5351496" cy="1343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안녕하세요</a:t>
            </a:r>
            <a:r>
              <a:rPr lang="en-US" altLang="ko-KR" sz="140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40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공부가 취미인 </a:t>
            </a:r>
            <a:r>
              <a:rPr lang="ko-KR" alt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고정우</a:t>
            </a:r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140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40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긍정적인 성격</a:t>
            </a:r>
            <a:r>
              <a:rPr lang="en-US" altLang="ko-KR" sz="140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그리고 지치지 않고 공부할 수 있는</a:t>
            </a:r>
            <a:endParaRPr lang="en-US" altLang="ko-KR" sz="1400" i="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호기심과 열정을 지닌 것이 제 가장 큰 장점입니다</a:t>
            </a:r>
            <a:r>
              <a:rPr lang="en-US" altLang="ko-KR" sz="140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Open Sans Extrabold" panose="020B090603080402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3B4B94E-1E6F-45D1-9228-B0F0C12415F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7ECB15-F748-C140-A5C3-CF0090C943BA}" type="slidenum">
              <a:rPr lang="en-US" smtClean="0"/>
              <a:pPr/>
              <a:t>1</a:t>
            </a:fld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FCAD7BD-7116-4DA7-BC03-BA3B3EA3D585}"/>
              </a:ext>
            </a:extLst>
          </p:cNvPr>
          <p:cNvCxnSpPr>
            <a:cxnSpLocks/>
          </p:cNvCxnSpPr>
          <p:nvPr/>
        </p:nvCxnSpPr>
        <p:spPr>
          <a:xfrm>
            <a:off x="1028813" y="723900"/>
            <a:ext cx="10134374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그림 24">
            <a:extLst>
              <a:ext uri="{FF2B5EF4-FFF2-40B4-BE49-F238E27FC236}">
                <a16:creationId xmlns:a16="http://schemas.microsoft.com/office/drawing/2014/main" id="{DB953CAF-397C-494B-A201-E1193FE55FE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5000"/>
          </a:blip>
          <a:stretch>
            <a:fillRect/>
          </a:stretch>
        </p:blipFill>
        <p:spPr>
          <a:xfrm>
            <a:off x="1530363" y="1669660"/>
            <a:ext cx="2093681" cy="1874538"/>
          </a:xfrm>
          <a:prstGeom prst="rect">
            <a:avLst/>
          </a:prstGeom>
          <a:solidFill>
            <a:srgbClr val="1B48F4">
              <a:alpha val="29000"/>
            </a:srgbClr>
          </a:solidFill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B370CD67-5E9B-495A-8251-E19E4343CCEA}"/>
              </a:ext>
            </a:extLst>
          </p:cNvPr>
          <p:cNvSpPr txBox="1"/>
          <p:nvPr/>
        </p:nvSpPr>
        <p:spPr>
          <a:xfrm>
            <a:off x="6645316" y="2814037"/>
            <a:ext cx="228206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400" b="1" dirty="0">
                <a:latin typeface="Montserrat "/>
                <a:ea typeface="Montserrat Black" charset="0"/>
                <a:cs typeface="Montserrat Black" charset="0"/>
              </a:rPr>
              <a:t>INTRODUCE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29F5DEA-B7AD-498C-AC88-CB89B55081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5339" y="1065903"/>
            <a:ext cx="1888037" cy="2363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294039"/>
      </p:ext>
    </p:extLst>
  </p:cSld>
  <p:clrMapOvr>
    <a:masterClrMapping/>
  </p:clrMapOvr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lvl="0">
              <a:defRPr/>
            </a:pPr>
            <a:fld id="{E97ECB15-F748-C140-A5C3-CF0090C943BA}" type="slidenum">
              <a:rPr lang="en-US"/>
              <a:pPr lvl="0">
                <a:defRPr/>
              </a:pPr>
              <a:t>10</a:t>
            </a:fld>
            <a:endParaRPr lang="en-US"/>
          </a:p>
        </p:txBody>
      </p:sp>
      <p:sp>
        <p:nvSpPr>
          <p:cNvPr id="6" name="사각형: 둥근 모서리 5"/>
          <p:cNvSpPr/>
          <p:nvPr/>
        </p:nvSpPr>
        <p:spPr>
          <a:xfrm>
            <a:off x="863712" y="809381"/>
            <a:ext cx="155461" cy="165980"/>
          </a:xfrm>
          <a:prstGeom prst="roundRect">
            <a:avLst>
              <a:gd name="adj" fmla="val 16667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82786" y="586731"/>
            <a:ext cx="7504954" cy="57341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200">
                <a:solidFill>
                  <a:schemeClr val="bg1">
                    <a:lumMod val="75000"/>
                  </a:schemeClr>
                </a:solidFill>
                <a:latin typeface="한컴 말랑말랑 Bold"/>
                <a:ea typeface="한컴 말랑말랑 Bold"/>
              </a:rPr>
              <a:t>프로젝트 화면</a:t>
            </a:r>
            <a:r>
              <a:rPr lang="ko-KR" altLang="en-US" sz="3200">
                <a:latin typeface="한컴 말랑말랑 Bold"/>
                <a:ea typeface="한컴 말랑말랑 Bold"/>
              </a:rPr>
              <a:t> 회원목록</a:t>
            </a:r>
            <a:r>
              <a:rPr lang="en-US" altLang="ko-KR" sz="3200">
                <a:latin typeface="한컴 말랑말랑 Bold"/>
                <a:ea typeface="한컴 말랑말랑 Bold"/>
              </a:rPr>
              <a:t> </a:t>
            </a:r>
            <a:r>
              <a:rPr lang="ko-KR" altLang="en-US" sz="3200">
                <a:latin typeface="한컴 말랑말랑 Bold"/>
                <a:ea typeface="한컴 말랑말랑 Bold"/>
              </a:rPr>
              <a:t>조회</a:t>
            </a:r>
            <a:r>
              <a:rPr lang="en-US" altLang="ko-KR" sz="3200">
                <a:latin typeface="한컴 말랑말랑 Bold"/>
                <a:ea typeface="한컴 말랑말랑 Bold"/>
              </a:rPr>
              <a:t> / </a:t>
            </a:r>
            <a:r>
              <a:rPr lang="ko-KR" altLang="en-US" sz="3200">
                <a:latin typeface="한컴 말랑말랑 Bold"/>
                <a:ea typeface="한컴 말랑말랑 Bold"/>
              </a:rPr>
              <a:t>수정 </a:t>
            </a:r>
            <a:r>
              <a:rPr lang="en-US" altLang="ko-KR" sz="3200">
                <a:latin typeface="한컴 말랑말랑 Bold"/>
                <a:ea typeface="한컴 말랑말랑 Bold"/>
              </a:rPr>
              <a:t>/</a:t>
            </a:r>
            <a:r>
              <a:rPr lang="ko-KR" altLang="en-US" sz="3200">
                <a:latin typeface="한컴 말랑말랑 Bold"/>
                <a:ea typeface="한컴 말랑말랑 Bold"/>
              </a:rPr>
              <a:t> 삭제</a:t>
            </a:r>
            <a:endParaRPr lang="ko-KR" altLang="en-US" sz="3200">
              <a:latin typeface="한컴 말랑말랑 Bold"/>
              <a:ea typeface="한컴 말랑말랑 Bold"/>
            </a:endParaRPr>
          </a:p>
        </p:txBody>
      </p:sp>
      <p:sp>
        <p:nvSpPr>
          <p:cNvPr id="8" name="사각형: 둥근 모서리 7"/>
          <p:cNvSpPr/>
          <p:nvPr/>
        </p:nvSpPr>
        <p:spPr>
          <a:xfrm>
            <a:off x="863713" y="1262672"/>
            <a:ext cx="10627247" cy="5260047"/>
          </a:xfrm>
          <a:prstGeom prst="roundRect">
            <a:avLst>
              <a:gd name="adj" fmla="val 2073"/>
            </a:avLst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7710284" y="1646730"/>
            <a:ext cx="3618002" cy="2523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400" b="1">
                <a:latin typeface="한컴 고딕"/>
                <a:ea typeface="한컴 고딕"/>
              </a:rPr>
              <a:t>다</a:t>
            </a:r>
            <a:r>
              <a:rPr lang="en-US" altLang="ko-KR" sz="1400" b="1">
                <a:latin typeface="한컴 고딕"/>
                <a:ea typeface="한컴 고딕"/>
              </a:rPr>
              <a:t>) </a:t>
            </a:r>
            <a:r>
              <a:rPr lang="ko-KR" altLang="en-US" sz="1400" b="1">
                <a:latin typeface="한컴 고딕"/>
                <a:ea typeface="한컴 고딕"/>
              </a:rPr>
              <a:t>회원목록 </a:t>
            </a:r>
            <a:r>
              <a:rPr lang="en-US" altLang="ko-KR" sz="1400" b="1">
                <a:latin typeface="한컴 고딕"/>
                <a:ea typeface="한컴 고딕"/>
              </a:rPr>
              <a:t>/</a:t>
            </a:r>
            <a:r>
              <a:rPr lang="ko-KR" altLang="en-US" sz="1400" b="1">
                <a:latin typeface="한컴 고딕"/>
                <a:ea typeface="한컴 고딕"/>
              </a:rPr>
              <a:t> 조회</a:t>
            </a:r>
            <a:endParaRPr lang="ko-KR" altLang="en-US" sz="1400" b="1">
              <a:latin typeface="한컴 고딕"/>
              <a:ea typeface="한컴 고딕"/>
            </a:endParaRPr>
          </a:p>
          <a:p>
            <a:pPr lvl="0">
              <a:defRPr/>
            </a:pPr>
            <a:endParaRPr lang="en-US" altLang="ko-KR" sz="1400" b="1">
              <a:latin typeface="한컴 고딕"/>
              <a:ea typeface="한컴 고딕"/>
            </a:endParaRPr>
          </a:p>
          <a:p>
            <a:pPr lvl="0">
              <a:defRPr/>
            </a:pPr>
            <a:endParaRPr lang="en-US" altLang="ko-KR" sz="1100">
              <a:latin typeface="한컴 고딕"/>
              <a:ea typeface="한컴 고딕"/>
            </a:endParaRPr>
          </a:p>
          <a:p>
            <a:pPr lvl="0">
              <a:defRPr/>
            </a:pPr>
            <a:r>
              <a:rPr lang="ko-KR" altLang="en-US" sz="1100">
                <a:latin typeface="한컴 고딕"/>
                <a:ea typeface="한컴 고딕"/>
              </a:rPr>
              <a:t>① </a:t>
            </a:r>
            <a:r>
              <a:rPr lang="en-US" altLang="ko-KR" sz="1100">
                <a:latin typeface="한컴 고딕"/>
                <a:ea typeface="한컴 고딕"/>
              </a:rPr>
              <a:t>‘</a:t>
            </a:r>
            <a:r>
              <a:rPr lang="ko-KR" altLang="en-US" sz="1100">
                <a:latin typeface="한컴 고딕"/>
                <a:ea typeface="한컴 고딕"/>
              </a:rPr>
              <a:t>회원목록조회</a:t>
            </a:r>
            <a:r>
              <a:rPr lang="en-US" altLang="ko-KR" sz="1100">
                <a:latin typeface="한컴 고딕"/>
                <a:ea typeface="한컴 고딕"/>
              </a:rPr>
              <a:t>’ </a:t>
            </a:r>
            <a:r>
              <a:rPr lang="ko-KR" altLang="en-US" sz="1100">
                <a:latin typeface="한컴 고딕"/>
                <a:ea typeface="한컴 고딕"/>
              </a:rPr>
              <a:t>메뉴를 선택하면 강사테이블과 회원</a:t>
            </a:r>
            <a:br>
              <a:rPr lang="en-US" altLang="ko-KR" sz="1100">
                <a:latin typeface="한컴 고딕"/>
                <a:ea typeface="한컴 고딕"/>
              </a:rPr>
            </a:br>
            <a:r>
              <a:rPr lang="en-US" altLang="ko-KR" sz="1100">
                <a:latin typeface="한컴 고딕"/>
                <a:ea typeface="한컴 고딕"/>
              </a:rPr>
              <a:t>      </a:t>
            </a:r>
            <a:r>
              <a:rPr lang="ko-KR" altLang="en-US" sz="1100">
                <a:latin typeface="한컴 고딕"/>
                <a:ea typeface="한컴 고딕"/>
              </a:rPr>
              <a:t>테이블</a:t>
            </a:r>
            <a:r>
              <a:rPr lang="en-US" altLang="ko-KR" sz="1100">
                <a:latin typeface="한컴 고딕"/>
                <a:ea typeface="한컴 고딕"/>
              </a:rPr>
              <a:t>, </a:t>
            </a:r>
            <a:r>
              <a:rPr lang="ko-KR" altLang="en-US" sz="1100">
                <a:latin typeface="한컴 고딕"/>
                <a:ea typeface="한컴 고딕"/>
              </a:rPr>
              <a:t>수강테이블에 입력된 정보가 조회된다</a:t>
            </a:r>
            <a:r>
              <a:rPr lang="en-US" altLang="ko-KR" sz="1100">
                <a:latin typeface="한컴 고딕"/>
                <a:ea typeface="한컴 고딕"/>
              </a:rPr>
              <a:t>.</a:t>
            </a:r>
            <a:endParaRPr lang="en-US" altLang="ko-KR" sz="1100">
              <a:latin typeface="한컴 고딕"/>
              <a:ea typeface="한컴 고딕"/>
            </a:endParaRPr>
          </a:p>
          <a:p>
            <a:pPr lvl="0">
              <a:defRPr/>
            </a:pPr>
            <a:endParaRPr lang="en-US" altLang="ko-KR" sz="1100">
              <a:latin typeface="한컴 고딕"/>
              <a:ea typeface="한컴 고딕"/>
            </a:endParaRPr>
          </a:p>
          <a:p>
            <a:pPr lvl="0">
              <a:defRPr/>
            </a:pPr>
            <a:r>
              <a:rPr lang="ko-KR" altLang="en-US" sz="1100">
                <a:latin typeface="한컴 고딕"/>
                <a:ea typeface="한컴 고딕"/>
              </a:rPr>
              <a:t>② </a:t>
            </a:r>
            <a:r>
              <a:rPr lang="en-US" altLang="ko-KR" sz="1100">
                <a:latin typeface="한컴 고딕"/>
                <a:ea typeface="한컴 고딕"/>
              </a:rPr>
              <a:t>‘</a:t>
            </a:r>
            <a:r>
              <a:rPr lang="ko-KR" altLang="en-US" sz="1100">
                <a:latin typeface="한컴 고딕"/>
                <a:ea typeface="한컴 고딕"/>
              </a:rPr>
              <a:t>회원정보조회</a:t>
            </a:r>
            <a:r>
              <a:rPr lang="en-US" altLang="ko-KR" sz="1100">
                <a:latin typeface="한컴 고딕"/>
                <a:ea typeface="한컴 고딕"/>
              </a:rPr>
              <a:t>’ </a:t>
            </a:r>
            <a:r>
              <a:rPr lang="ko-KR" altLang="en-US" sz="1100">
                <a:latin typeface="한컴 고딕"/>
                <a:ea typeface="한컴 고딕"/>
              </a:rPr>
              <a:t>화면은 회원번호</a:t>
            </a:r>
            <a:r>
              <a:rPr lang="en-US" altLang="ko-KR" sz="1100">
                <a:latin typeface="한컴 고딕"/>
                <a:ea typeface="한컴 고딕"/>
              </a:rPr>
              <a:t>, </a:t>
            </a:r>
            <a:r>
              <a:rPr lang="ko-KR" altLang="en-US" sz="1100">
                <a:latin typeface="한컴 고딕"/>
                <a:ea typeface="한컴 고딕"/>
              </a:rPr>
              <a:t>회원성명</a:t>
            </a:r>
            <a:r>
              <a:rPr lang="en-US" altLang="ko-KR" sz="1100">
                <a:latin typeface="한컴 고딕"/>
                <a:ea typeface="한컴 고딕"/>
              </a:rPr>
              <a:t>, </a:t>
            </a:r>
            <a:r>
              <a:rPr lang="ko-KR" altLang="en-US" sz="1100">
                <a:latin typeface="한컴 고딕"/>
                <a:ea typeface="한컴 고딕"/>
              </a:rPr>
              <a:t>전화번호</a:t>
            </a:r>
            <a:r>
              <a:rPr lang="en-US" altLang="ko-KR" sz="1100">
                <a:latin typeface="한컴 고딕"/>
                <a:ea typeface="한컴 고딕"/>
              </a:rPr>
              <a:t>,</a:t>
            </a:r>
            <a:br>
              <a:rPr lang="en-US" altLang="ko-KR" sz="1100">
                <a:latin typeface="한컴 고딕"/>
                <a:ea typeface="한컴 고딕"/>
              </a:rPr>
            </a:br>
            <a:r>
              <a:rPr lang="en-US" altLang="ko-KR" sz="1100">
                <a:latin typeface="한컴 고딕"/>
                <a:ea typeface="한컴 고딕"/>
              </a:rPr>
              <a:t>      </a:t>
            </a:r>
            <a:r>
              <a:rPr lang="ko-KR" altLang="en-US" sz="1100">
                <a:latin typeface="한컴 고딕"/>
                <a:ea typeface="한컴 고딕"/>
              </a:rPr>
              <a:t>통신사</a:t>
            </a:r>
            <a:r>
              <a:rPr lang="en-US" altLang="ko-KR" sz="1100">
                <a:latin typeface="한컴 고딕"/>
                <a:ea typeface="한컴 고딕"/>
              </a:rPr>
              <a:t>, </a:t>
            </a:r>
            <a:r>
              <a:rPr lang="ko-KR" altLang="en-US" sz="1100">
                <a:latin typeface="한컴 고딕"/>
                <a:ea typeface="한컴 고딕"/>
              </a:rPr>
              <a:t>가입일자</a:t>
            </a:r>
            <a:r>
              <a:rPr lang="en-US" altLang="ko-KR" sz="1100">
                <a:latin typeface="한컴 고딕"/>
                <a:ea typeface="한컴 고딕"/>
              </a:rPr>
              <a:t>, </a:t>
            </a:r>
            <a:r>
              <a:rPr lang="ko-KR" altLang="en-US" sz="1100">
                <a:latin typeface="한컴 고딕"/>
                <a:ea typeface="한컴 고딕"/>
              </a:rPr>
              <a:t>고객등급</a:t>
            </a:r>
            <a:r>
              <a:rPr lang="en-US" altLang="ko-KR" sz="1100">
                <a:latin typeface="한컴 고딕"/>
                <a:ea typeface="한컴 고딕"/>
              </a:rPr>
              <a:t>, </a:t>
            </a:r>
            <a:r>
              <a:rPr lang="ko-KR" altLang="en-US" sz="1100">
                <a:latin typeface="한컴 고딕"/>
                <a:ea typeface="한컴 고딕"/>
              </a:rPr>
              <a:t>거주지역</a:t>
            </a:r>
            <a:r>
              <a:rPr lang="en-US" altLang="ko-KR" sz="1100">
                <a:latin typeface="한컴 고딕"/>
                <a:ea typeface="한컴 고딕"/>
              </a:rPr>
              <a:t>,</a:t>
            </a:r>
            <a:r>
              <a:rPr lang="ko-KR" altLang="en-US" sz="1100">
                <a:latin typeface="한컴 고딕"/>
                <a:ea typeface="한컴 고딕"/>
              </a:rPr>
              <a:t> </a:t>
            </a:r>
            <a:endParaRPr lang="ko-KR" altLang="en-US" sz="1100">
              <a:latin typeface="한컴 고딕"/>
              <a:ea typeface="한컴 고딕"/>
            </a:endParaRPr>
          </a:p>
          <a:p>
            <a:pPr lvl="0">
              <a:defRPr/>
            </a:pPr>
            <a:r>
              <a:rPr lang="ko-KR" altLang="en-US" sz="1100">
                <a:latin typeface="한컴 고딕"/>
                <a:ea typeface="한컴 고딕"/>
              </a:rPr>
              <a:t>      삭제 항목으로 구성되어있다</a:t>
            </a:r>
            <a:r>
              <a:rPr lang="en-US" altLang="ko-KR" sz="1100">
                <a:latin typeface="한컴 고딕"/>
                <a:ea typeface="한컴 고딕"/>
              </a:rPr>
              <a:t>.</a:t>
            </a:r>
            <a:endParaRPr lang="en-US" altLang="ko-KR" sz="1100">
              <a:latin typeface="한컴 고딕"/>
              <a:ea typeface="한컴 고딕"/>
            </a:endParaRPr>
          </a:p>
          <a:p>
            <a:pPr lvl="0">
              <a:defRPr/>
            </a:pPr>
            <a:endParaRPr lang="en-US" altLang="ko-KR" sz="1100">
              <a:latin typeface="한컴 고딕"/>
              <a:ea typeface="한컴 고딕"/>
            </a:endParaRPr>
          </a:p>
          <a:p>
            <a:pPr lvl="0">
              <a:defRPr/>
            </a:pPr>
            <a:r>
              <a:rPr lang="ko-KR" altLang="en-US" sz="1100">
                <a:latin typeface="한컴 고딕"/>
                <a:ea typeface="한컴 고딕"/>
              </a:rPr>
              <a:t>③ </a:t>
            </a:r>
            <a:r>
              <a:rPr lang="en-US" altLang="ko-KR" sz="1100">
                <a:latin typeface="한컴 고딕"/>
                <a:ea typeface="한컴 고딕"/>
              </a:rPr>
              <a:t>‘</a:t>
            </a:r>
            <a:r>
              <a:rPr lang="ko-KR" altLang="en-US" sz="1100">
                <a:latin typeface="한컴 고딕"/>
                <a:ea typeface="한컴 고딕"/>
              </a:rPr>
              <a:t>가입일자</a:t>
            </a:r>
            <a:r>
              <a:rPr lang="en-US" altLang="ko-KR" sz="1100">
                <a:latin typeface="한컴 고딕"/>
                <a:ea typeface="한컴 고딕"/>
              </a:rPr>
              <a:t>’ </a:t>
            </a:r>
            <a:r>
              <a:rPr lang="ko-KR" altLang="en-US" sz="1100">
                <a:latin typeface="한컴 고딕"/>
                <a:ea typeface="한컴 고딕"/>
              </a:rPr>
              <a:t>항목은 </a:t>
            </a:r>
            <a:r>
              <a:rPr lang="en-US" altLang="ko-KR" sz="1100">
                <a:latin typeface="한컴 고딕"/>
                <a:ea typeface="한컴 고딕"/>
              </a:rPr>
              <a:t>“YYYY</a:t>
            </a:r>
            <a:r>
              <a:rPr lang="ko-KR" altLang="en-US" sz="1100">
                <a:latin typeface="한컴 고딕"/>
                <a:ea typeface="한컴 고딕"/>
              </a:rPr>
              <a:t>년</a:t>
            </a:r>
            <a:r>
              <a:rPr lang="en-US" altLang="ko-KR" sz="1100">
                <a:latin typeface="한컴 고딕"/>
                <a:ea typeface="한컴 고딕"/>
              </a:rPr>
              <a:t>MM</a:t>
            </a:r>
            <a:r>
              <a:rPr lang="ko-KR" altLang="en-US" sz="1100">
                <a:latin typeface="한컴 고딕"/>
                <a:ea typeface="한컴 고딕"/>
              </a:rPr>
              <a:t>월</a:t>
            </a:r>
            <a:r>
              <a:rPr lang="en-US" altLang="ko-KR" sz="1100">
                <a:latin typeface="한컴 고딕"/>
                <a:ea typeface="한컴 고딕"/>
              </a:rPr>
              <a:t>”</a:t>
            </a:r>
            <a:r>
              <a:rPr lang="ko-KR" altLang="en-US" sz="1100">
                <a:latin typeface="한컴 고딕"/>
                <a:ea typeface="한컴 고딕"/>
              </a:rPr>
              <a:t>형식으로 화면에</a:t>
            </a:r>
            <a:br>
              <a:rPr lang="en-US" altLang="ko-KR" sz="1100">
                <a:latin typeface="한컴 고딕"/>
                <a:ea typeface="한컴 고딕"/>
              </a:rPr>
            </a:br>
            <a:r>
              <a:rPr lang="en-US" altLang="ko-KR" sz="1100">
                <a:latin typeface="한컴 고딕"/>
                <a:ea typeface="한컴 고딕"/>
              </a:rPr>
              <a:t>     </a:t>
            </a:r>
            <a:r>
              <a:rPr lang="ko-KR" altLang="en-US" sz="1100">
                <a:latin typeface="한컴 고딕"/>
                <a:ea typeface="한컴 고딕"/>
              </a:rPr>
              <a:t>나타나도록 한다</a:t>
            </a:r>
            <a:r>
              <a:rPr lang="en-US" altLang="ko-KR" sz="1100">
                <a:latin typeface="한컴 고딕"/>
                <a:ea typeface="한컴 고딕"/>
              </a:rPr>
              <a:t>.</a:t>
            </a:r>
            <a:endParaRPr lang="en-US" altLang="ko-KR" sz="1100">
              <a:latin typeface="한컴 고딕"/>
              <a:ea typeface="한컴 고딕"/>
            </a:endParaRPr>
          </a:p>
          <a:p>
            <a:pPr lvl="0">
              <a:defRPr/>
            </a:pPr>
            <a:endParaRPr lang="en-US" altLang="ko-KR" sz="1100">
              <a:latin typeface="한컴 고딕"/>
              <a:ea typeface="한컴 고딕"/>
            </a:endParaRPr>
          </a:p>
          <a:p>
            <a:pPr lvl="0">
              <a:defRPr/>
            </a:pPr>
            <a:endParaRPr lang="ko-KR" altLang="en-US" sz="1100">
              <a:latin typeface="한컴 고딕"/>
              <a:ea typeface="한컴 고딕"/>
            </a:endParaRPr>
          </a:p>
        </p:txBody>
      </p:sp>
      <p:pic>
        <p:nvPicPr>
          <p:cNvPr id="10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19173" y="1646730"/>
            <a:ext cx="6691112" cy="4547256"/>
          </a:xfrm>
          <a:prstGeom prst="rect">
            <a:avLst/>
          </a:prstGeom>
        </p:spPr>
      </p:pic>
      <p:sp>
        <p:nvSpPr>
          <p:cNvPr id="11" name=""/>
          <p:cNvSpPr txBox="1"/>
          <p:nvPr/>
        </p:nvSpPr>
        <p:spPr>
          <a:xfrm>
            <a:off x="7830910" y="4170045"/>
            <a:ext cx="3382348" cy="31432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1500"/>
              <a:t>github</a:t>
            </a:r>
            <a:r>
              <a:rPr lang="ko-KR" altLang="en-US" sz="1500"/>
              <a:t> 코드 주소 </a:t>
            </a:r>
            <a:r>
              <a:rPr lang="en-US" altLang="ko-KR" sz="1500"/>
              <a:t>:</a:t>
            </a:r>
            <a:r>
              <a:rPr lang="ko-KR" altLang="en-US" sz="1500"/>
              <a:t> </a:t>
            </a:r>
            <a:r>
              <a:rPr lang="en-US" altLang="en-US" sz="1500">
                <a:hlinkClick r:id="rId3"/>
              </a:rPr>
              <a:t>memberList.jsp</a:t>
            </a:r>
            <a:r>
              <a:rPr lang="ko-KR" altLang="en-US" sz="1500">
                <a:hlinkClick r:id="rId3"/>
              </a:rPr>
              <a:t> </a:t>
            </a:r>
            <a:endParaRPr lang="ko-KR" altLang="en-US" sz="15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lvl="0">
              <a:defRPr/>
            </a:pPr>
            <a:fld id="{E97ECB15-F748-C140-A5C3-CF0090C943BA}" type="slidenum">
              <a:rPr lang="en-US"/>
              <a:pPr lvl="0">
                <a:defRPr/>
              </a:pPr>
              <a:t>11</a:t>
            </a:fld>
            <a:endParaRPr lang="en-US"/>
          </a:p>
        </p:txBody>
      </p:sp>
      <p:sp>
        <p:nvSpPr>
          <p:cNvPr id="6" name="사각형: 둥근 모서리 5"/>
          <p:cNvSpPr/>
          <p:nvPr/>
        </p:nvSpPr>
        <p:spPr>
          <a:xfrm>
            <a:off x="863712" y="809381"/>
            <a:ext cx="155461" cy="165980"/>
          </a:xfrm>
          <a:prstGeom prst="roundRect">
            <a:avLst>
              <a:gd name="adj" fmla="val 16667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82786" y="586731"/>
            <a:ext cx="7504954" cy="57341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200">
                <a:solidFill>
                  <a:schemeClr val="bg1">
                    <a:lumMod val="75000"/>
                  </a:schemeClr>
                </a:solidFill>
                <a:latin typeface="한컴 말랑말랑 Bold"/>
                <a:ea typeface="한컴 말랑말랑 Bold"/>
              </a:rPr>
              <a:t>프로젝트 화면</a:t>
            </a:r>
            <a:r>
              <a:rPr lang="ko-KR" altLang="en-US" sz="3200">
                <a:latin typeface="한컴 말랑말랑 Bold"/>
                <a:ea typeface="한컴 말랑말랑 Bold"/>
              </a:rPr>
              <a:t> 회원목록</a:t>
            </a:r>
            <a:r>
              <a:rPr lang="en-US" altLang="ko-KR" sz="3200">
                <a:latin typeface="한컴 말랑말랑 Bold"/>
                <a:ea typeface="한컴 말랑말랑 Bold"/>
              </a:rPr>
              <a:t> </a:t>
            </a:r>
            <a:r>
              <a:rPr lang="ko-KR" altLang="en-US" sz="3200">
                <a:latin typeface="한컴 말랑말랑 Bold"/>
                <a:ea typeface="한컴 말랑말랑 Bold"/>
              </a:rPr>
              <a:t>조회</a:t>
            </a:r>
            <a:r>
              <a:rPr lang="en-US" altLang="ko-KR" sz="3200">
                <a:latin typeface="한컴 말랑말랑 Bold"/>
                <a:ea typeface="한컴 말랑말랑 Bold"/>
              </a:rPr>
              <a:t> / </a:t>
            </a:r>
            <a:r>
              <a:rPr lang="ko-KR" altLang="en-US" sz="3200">
                <a:latin typeface="한컴 말랑말랑 Bold"/>
                <a:ea typeface="한컴 말랑말랑 Bold"/>
              </a:rPr>
              <a:t>수정 </a:t>
            </a:r>
            <a:r>
              <a:rPr lang="en-US" altLang="ko-KR" sz="3200">
                <a:latin typeface="한컴 말랑말랑 Bold"/>
                <a:ea typeface="한컴 말랑말랑 Bold"/>
              </a:rPr>
              <a:t>/</a:t>
            </a:r>
            <a:r>
              <a:rPr lang="ko-KR" altLang="en-US" sz="3200">
                <a:latin typeface="한컴 말랑말랑 Bold"/>
                <a:ea typeface="한컴 말랑말랑 Bold"/>
              </a:rPr>
              <a:t> 삭제</a:t>
            </a:r>
            <a:endParaRPr lang="ko-KR" altLang="en-US" sz="3200">
              <a:latin typeface="한컴 말랑말랑 Bold"/>
              <a:ea typeface="한컴 말랑말랑 Bold"/>
            </a:endParaRPr>
          </a:p>
        </p:txBody>
      </p:sp>
      <p:sp>
        <p:nvSpPr>
          <p:cNvPr id="8" name="사각형: 둥근 모서리 7"/>
          <p:cNvSpPr/>
          <p:nvPr/>
        </p:nvSpPr>
        <p:spPr>
          <a:xfrm>
            <a:off x="863713" y="1262672"/>
            <a:ext cx="10627247" cy="5260047"/>
          </a:xfrm>
          <a:prstGeom prst="roundRect">
            <a:avLst>
              <a:gd name="adj" fmla="val 2073"/>
            </a:avLst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7710284" y="1646730"/>
            <a:ext cx="3618002" cy="2523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400" b="1">
                <a:latin typeface="한컴 고딕"/>
                <a:ea typeface="한컴 고딕"/>
              </a:rPr>
              <a:t>다</a:t>
            </a:r>
            <a:r>
              <a:rPr lang="en-US" altLang="ko-KR" sz="1400" b="1">
                <a:latin typeface="한컴 고딕"/>
                <a:ea typeface="한컴 고딕"/>
              </a:rPr>
              <a:t>) </a:t>
            </a:r>
            <a:r>
              <a:rPr lang="ko-KR" altLang="en-US" sz="1400" b="1">
                <a:latin typeface="한컴 고딕"/>
                <a:ea typeface="한컴 고딕"/>
              </a:rPr>
              <a:t>회원목록 </a:t>
            </a:r>
            <a:r>
              <a:rPr lang="en-US" altLang="ko-KR" sz="1400" b="1">
                <a:latin typeface="한컴 고딕"/>
                <a:ea typeface="한컴 고딕"/>
              </a:rPr>
              <a:t>/</a:t>
            </a:r>
            <a:r>
              <a:rPr lang="ko-KR" altLang="en-US" sz="1400" b="1">
                <a:latin typeface="한컴 고딕"/>
                <a:ea typeface="한컴 고딕"/>
              </a:rPr>
              <a:t> 수정</a:t>
            </a:r>
            <a:endParaRPr lang="ko-KR" altLang="en-US" sz="1400" b="1">
              <a:latin typeface="한컴 고딕"/>
              <a:ea typeface="한컴 고딕"/>
            </a:endParaRPr>
          </a:p>
          <a:p>
            <a:pPr lvl="0">
              <a:defRPr/>
            </a:pPr>
            <a:endParaRPr lang="en-US" altLang="ko-KR" sz="1400" b="1">
              <a:latin typeface="한컴 고딕"/>
              <a:ea typeface="한컴 고딕"/>
            </a:endParaRPr>
          </a:p>
          <a:p>
            <a:pPr lvl="0">
              <a:defRPr/>
            </a:pPr>
            <a:endParaRPr lang="en-US" altLang="ko-KR" sz="1100">
              <a:latin typeface="한컴 고딕"/>
              <a:ea typeface="한컴 고딕"/>
            </a:endParaRPr>
          </a:p>
          <a:p>
            <a:pPr lvl="0">
              <a:defRPr/>
            </a:pPr>
            <a:r>
              <a:rPr lang="ko-KR" altLang="en-US" sz="1100">
                <a:latin typeface="한컴 고딕"/>
                <a:ea typeface="한컴 고딕"/>
              </a:rPr>
              <a:t>① </a:t>
            </a:r>
            <a:r>
              <a:rPr lang="en-US" altLang="ko-KR" sz="1100">
                <a:latin typeface="한컴 고딕"/>
                <a:ea typeface="한컴 고딕"/>
              </a:rPr>
              <a:t>‘</a:t>
            </a:r>
            <a:r>
              <a:rPr lang="ko-KR" altLang="en-US" sz="1100">
                <a:latin typeface="한컴 고딕"/>
                <a:ea typeface="한컴 고딕"/>
              </a:rPr>
              <a:t>회원목록조회</a:t>
            </a:r>
            <a:r>
              <a:rPr lang="en-US" altLang="ko-KR" sz="1100">
                <a:latin typeface="한컴 고딕"/>
                <a:ea typeface="한컴 고딕"/>
              </a:rPr>
              <a:t>’ </a:t>
            </a:r>
            <a:r>
              <a:rPr lang="ko-KR" altLang="en-US" sz="1100">
                <a:latin typeface="한컴 고딕"/>
                <a:ea typeface="한컴 고딕"/>
              </a:rPr>
              <a:t>메뉴를 선택하면 강사테이블과 회원</a:t>
            </a:r>
            <a:br>
              <a:rPr lang="en-US" altLang="ko-KR" sz="1100">
                <a:latin typeface="한컴 고딕"/>
                <a:ea typeface="한컴 고딕"/>
              </a:rPr>
            </a:br>
            <a:r>
              <a:rPr lang="en-US" altLang="ko-KR" sz="1100">
                <a:latin typeface="한컴 고딕"/>
                <a:ea typeface="한컴 고딕"/>
              </a:rPr>
              <a:t>      </a:t>
            </a:r>
            <a:r>
              <a:rPr lang="ko-KR" altLang="en-US" sz="1100">
                <a:latin typeface="한컴 고딕"/>
                <a:ea typeface="한컴 고딕"/>
              </a:rPr>
              <a:t>테이블</a:t>
            </a:r>
            <a:r>
              <a:rPr lang="en-US" altLang="ko-KR" sz="1100">
                <a:latin typeface="한컴 고딕"/>
                <a:ea typeface="한컴 고딕"/>
              </a:rPr>
              <a:t>, </a:t>
            </a:r>
            <a:r>
              <a:rPr lang="ko-KR" altLang="en-US" sz="1100">
                <a:latin typeface="한컴 고딕"/>
                <a:ea typeface="한컴 고딕"/>
              </a:rPr>
              <a:t>수강테이블에 입력된 정보가 조회된다</a:t>
            </a:r>
            <a:r>
              <a:rPr lang="en-US" altLang="ko-KR" sz="1100">
                <a:latin typeface="한컴 고딕"/>
                <a:ea typeface="한컴 고딕"/>
              </a:rPr>
              <a:t>.</a:t>
            </a:r>
            <a:endParaRPr lang="en-US" altLang="ko-KR" sz="1100">
              <a:latin typeface="한컴 고딕"/>
              <a:ea typeface="한컴 고딕"/>
            </a:endParaRPr>
          </a:p>
          <a:p>
            <a:pPr lvl="0">
              <a:defRPr/>
            </a:pPr>
            <a:endParaRPr lang="en-US" altLang="ko-KR" sz="1100">
              <a:latin typeface="한컴 고딕"/>
              <a:ea typeface="한컴 고딕"/>
            </a:endParaRPr>
          </a:p>
          <a:p>
            <a:pPr lvl="0">
              <a:defRPr/>
            </a:pPr>
            <a:r>
              <a:rPr lang="ko-KR" altLang="en-US" sz="1100">
                <a:latin typeface="한컴 고딕"/>
                <a:ea typeface="한컴 고딕"/>
              </a:rPr>
              <a:t>② 회원번호 항목에서 임의의 회원 번호를 클릭 시 수정 </a:t>
            </a:r>
            <a:endParaRPr lang="ko-KR" altLang="en-US" sz="1100">
              <a:latin typeface="한컴 고딕"/>
              <a:ea typeface="한컴 고딕"/>
            </a:endParaRPr>
          </a:p>
          <a:p>
            <a:pPr lvl="0">
              <a:defRPr/>
            </a:pPr>
            <a:r>
              <a:rPr lang="ko-KR" altLang="en-US" sz="1100">
                <a:latin typeface="한컴 고딕"/>
                <a:ea typeface="한컴 고딕"/>
              </a:rPr>
              <a:t>     화면으로 진입된다</a:t>
            </a:r>
            <a:r>
              <a:rPr lang="en-US" altLang="ko-KR" sz="1100">
                <a:latin typeface="한컴 고딕"/>
                <a:ea typeface="한컴 고딕"/>
              </a:rPr>
              <a:t>.</a:t>
            </a:r>
            <a:endParaRPr lang="en-US" altLang="ko-KR" sz="1100">
              <a:latin typeface="한컴 고딕"/>
              <a:ea typeface="한컴 고딕"/>
            </a:endParaRPr>
          </a:p>
          <a:p>
            <a:pPr lvl="0">
              <a:defRPr/>
            </a:pPr>
            <a:endParaRPr lang="en-US" altLang="ko-KR" sz="1100">
              <a:latin typeface="한컴 고딕"/>
              <a:ea typeface="한컴 고딕"/>
            </a:endParaRPr>
          </a:p>
          <a:p>
            <a:pPr lvl="0">
              <a:defRPr/>
            </a:pPr>
            <a:r>
              <a:rPr lang="ko-KR" altLang="en-US" sz="1100">
                <a:latin typeface="한컴 고딕"/>
                <a:ea typeface="한컴 고딕"/>
              </a:rPr>
              <a:t>③ 수정 버튼 클릭 시 유효성 검사를 진행하여 빈칸 발견 시 </a:t>
            </a:r>
            <a:endParaRPr lang="ko-KR" altLang="en-US" sz="1100">
              <a:latin typeface="한컴 고딕"/>
              <a:ea typeface="한컴 고딕"/>
            </a:endParaRPr>
          </a:p>
          <a:p>
            <a:pPr lvl="0">
              <a:defRPr/>
            </a:pPr>
            <a:r>
              <a:rPr lang="ko-KR" altLang="en-US" sz="1100">
                <a:latin typeface="한컴 고딕"/>
                <a:ea typeface="한컴 고딕"/>
              </a:rPr>
              <a:t>     사용자에게 알림과 함께 텍스트 박스에 포커스 된다</a:t>
            </a:r>
            <a:r>
              <a:rPr lang="en-US" altLang="ko-KR" sz="1100">
                <a:latin typeface="한컴 고딕"/>
                <a:ea typeface="한컴 고딕"/>
              </a:rPr>
              <a:t>.</a:t>
            </a:r>
            <a:endParaRPr lang="en-US" altLang="ko-KR" sz="1100">
              <a:latin typeface="한컴 고딕"/>
              <a:ea typeface="한컴 고딕"/>
            </a:endParaRPr>
          </a:p>
          <a:p>
            <a:pPr lvl="0">
              <a:defRPr/>
            </a:pPr>
            <a:endParaRPr lang="en-US" altLang="ko-KR" sz="1100">
              <a:latin typeface="한컴 고딕"/>
              <a:ea typeface="한컴 고딕"/>
            </a:endParaRPr>
          </a:p>
          <a:p>
            <a:pPr lvl="0">
              <a:defRPr/>
            </a:pPr>
            <a:r>
              <a:rPr lang="ko-KR" altLang="en-US" sz="1100">
                <a:latin typeface="한컴 고딕"/>
                <a:ea typeface="한컴 고딕"/>
              </a:rPr>
              <a:t>④ 수정완료 후 </a:t>
            </a:r>
            <a:r>
              <a:rPr lang="en-US" altLang="ko-KR" sz="1100">
                <a:latin typeface="한컴 고딕"/>
                <a:ea typeface="한컴 고딕"/>
              </a:rPr>
              <a:t>‘</a:t>
            </a:r>
            <a:r>
              <a:rPr lang="ko-KR" altLang="en-US" sz="1100">
                <a:latin typeface="한컴 고딕"/>
                <a:ea typeface="한컴 고딕"/>
              </a:rPr>
              <a:t>회원목록조회수정</a:t>
            </a:r>
            <a:r>
              <a:rPr lang="en-US" altLang="ko-KR" sz="1100">
                <a:latin typeface="한컴 고딕"/>
                <a:ea typeface="한컴 고딕"/>
              </a:rPr>
              <a:t>’</a:t>
            </a:r>
            <a:r>
              <a:rPr lang="ko-KR" altLang="en-US" sz="1100">
                <a:latin typeface="한컴 고딕"/>
                <a:ea typeface="한컴 고딕"/>
              </a:rPr>
              <a:t> 탭에서 정보 확인 가능하다</a:t>
            </a:r>
            <a:r>
              <a:rPr lang="en-US" altLang="ko-KR" sz="1100">
                <a:latin typeface="한컴 고딕"/>
                <a:ea typeface="한컴 고딕"/>
              </a:rPr>
              <a:t>.</a:t>
            </a:r>
            <a:endParaRPr lang="en-US" altLang="ko-KR" sz="1100">
              <a:latin typeface="한컴 고딕"/>
              <a:ea typeface="한컴 고딕"/>
            </a:endParaRPr>
          </a:p>
        </p:txBody>
      </p:sp>
      <p:pic>
        <p:nvPicPr>
          <p:cNvPr id="11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815018" y="1531319"/>
            <a:ext cx="4280980" cy="4722752"/>
          </a:xfrm>
          <a:prstGeom prst="rect">
            <a:avLst/>
          </a:prstGeom>
        </p:spPr>
      </p:pic>
      <p:sp>
        <p:nvSpPr>
          <p:cNvPr id="12" name=""/>
          <p:cNvSpPr txBox="1"/>
          <p:nvPr/>
        </p:nvSpPr>
        <p:spPr>
          <a:xfrm>
            <a:off x="7578208" y="4619625"/>
            <a:ext cx="3912752" cy="54102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1500"/>
              <a:t>github</a:t>
            </a:r>
            <a:r>
              <a:rPr lang="ko-KR" altLang="en-US" sz="1500"/>
              <a:t> 코드 주소 </a:t>
            </a:r>
            <a:r>
              <a:rPr lang="en-US" altLang="ko-KR" sz="1500"/>
              <a:t>:</a:t>
            </a:r>
            <a:r>
              <a:rPr lang="ko-KR" altLang="en-US" sz="1500"/>
              <a:t> </a:t>
            </a:r>
            <a:r>
              <a:rPr lang="en-US" altLang="en-US" sz="1500">
                <a:hlinkClick r:id="rId3"/>
              </a:rPr>
              <a:t>updateMember.jsp</a:t>
            </a:r>
            <a:endParaRPr lang="en-US" altLang="en-US" sz="1500"/>
          </a:p>
          <a:p>
            <a:pPr>
              <a:defRPr/>
            </a:pPr>
            <a:r>
              <a:rPr lang="ko-KR" altLang="en-US" sz="1500"/>
              <a:t>수정 </a:t>
            </a:r>
            <a:r>
              <a:rPr lang="en-US" altLang="ko-KR" sz="1500"/>
              <a:t>Pro : </a:t>
            </a:r>
            <a:r>
              <a:rPr lang="en-US" altLang="ko-KR" sz="1500">
                <a:hlinkClick r:id="rId4"/>
              </a:rPr>
              <a:t>updateMemberPro.jsp</a:t>
            </a:r>
            <a:endParaRPr lang="en-US" altLang="ko-KR" sz="15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lvl="0">
              <a:defRPr/>
            </a:pPr>
            <a:fld id="{E97ECB15-F748-C140-A5C3-CF0090C943BA}" type="slidenum">
              <a:rPr lang="en-US"/>
              <a:pPr lvl="0">
                <a:defRPr/>
              </a:pPr>
              <a:t>12</a:t>
            </a:fld>
            <a:endParaRPr lang="en-US"/>
          </a:p>
        </p:txBody>
      </p:sp>
      <p:sp>
        <p:nvSpPr>
          <p:cNvPr id="6" name="사각형: 둥근 모서리 5"/>
          <p:cNvSpPr/>
          <p:nvPr/>
        </p:nvSpPr>
        <p:spPr>
          <a:xfrm>
            <a:off x="863712" y="809381"/>
            <a:ext cx="155461" cy="165980"/>
          </a:xfrm>
          <a:prstGeom prst="roundRect">
            <a:avLst>
              <a:gd name="adj" fmla="val 16667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82787" y="586731"/>
            <a:ext cx="7504952" cy="57341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200">
                <a:solidFill>
                  <a:schemeClr val="bg1">
                    <a:lumMod val="75000"/>
                  </a:schemeClr>
                </a:solidFill>
                <a:latin typeface="한컴 말랑말랑 Bold"/>
                <a:ea typeface="한컴 말랑말랑 Bold"/>
              </a:rPr>
              <a:t>프로젝트 화면</a:t>
            </a:r>
            <a:r>
              <a:rPr lang="ko-KR" altLang="en-US" sz="3200">
                <a:latin typeface="한컴 말랑말랑 Bold"/>
                <a:ea typeface="한컴 말랑말랑 Bold"/>
              </a:rPr>
              <a:t> 회원목록</a:t>
            </a:r>
            <a:r>
              <a:rPr lang="en-US" altLang="ko-KR" sz="3200">
                <a:latin typeface="한컴 말랑말랑 Bold"/>
                <a:ea typeface="한컴 말랑말랑 Bold"/>
              </a:rPr>
              <a:t> </a:t>
            </a:r>
            <a:r>
              <a:rPr lang="ko-KR" altLang="en-US" sz="3200">
                <a:latin typeface="한컴 말랑말랑 Bold"/>
                <a:ea typeface="한컴 말랑말랑 Bold"/>
              </a:rPr>
              <a:t>조회</a:t>
            </a:r>
            <a:r>
              <a:rPr lang="en-US" altLang="ko-KR" sz="3200">
                <a:latin typeface="한컴 말랑말랑 Bold"/>
                <a:ea typeface="한컴 말랑말랑 Bold"/>
              </a:rPr>
              <a:t> / </a:t>
            </a:r>
            <a:r>
              <a:rPr lang="ko-KR" altLang="en-US" sz="3200">
                <a:latin typeface="한컴 말랑말랑 Bold"/>
                <a:ea typeface="한컴 말랑말랑 Bold"/>
              </a:rPr>
              <a:t>수정 </a:t>
            </a:r>
            <a:r>
              <a:rPr lang="en-US" altLang="ko-KR" sz="3200">
                <a:latin typeface="한컴 말랑말랑 Bold"/>
                <a:ea typeface="한컴 말랑말랑 Bold"/>
              </a:rPr>
              <a:t>/</a:t>
            </a:r>
            <a:r>
              <a:rPr lang="ko-KR" altLang="en-US" sz="3200">
                <a:latin typeface="한컴 말랑말랑 Bold"/>
                <a:ea typeface="한컴 말랑말랑 Bold"/>
              </a:rPr>
              <a:t> 삭제</a:t>
            </a:r>
            <a:endParaRPr lang="ko-KR" altLang="en-US" sz="3200">
              <a:latin typeface="한컴 말랑말랑 Bold"/>
              <a:ea typeface="한컴 말랑말랑 Bold"/>
            </a:endParaRPr>
          </a:p>
        </p:txBody>
      </p:sp>
      <p:sp>
        <p:nvSpPr>
          <p:cNvPr id="8" name="사각형: 둥근 모서리 7"/>
          <p:cNvSpPr/>
          <p:nvPr/>
        </p:nvSpPr>
        <p:spPr>
          <a:xfrm>
            <a:off x="863713" y="1262672"/>
            <a:ext cx="10627247" cy="5260047"/>
          </a:xfrm>
          <a:prstGeom prst="roundRect">
            <a:avLst>
              <a:gd name="adj" fmla="val 2073"/>
            </a:avLst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7710284" y="1646730"/>
            <a:ext cx="3618002" cy="16851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400" b="1">
                <a:latin typeface="한컴 고딕"/>
                <a:ea typeface="한컴 고딕"/>
              </a:rPr>
              <a:t>다</a:t>
            </a:r>
            <a:r>
              <a:rPr lang="en-US" altLang="ko-KR" sz="1400" b="1">
                <a:latin typeface="한컴 고딕"/>
                <a:ea typeface="한컴 고딕"/>
              </a:rPr>
              <a:t>) </a:t>
            </a:r>
            <a:r>
              <a:rPr lang="ko-KR" altLang="en-US" sz="1400" b="1">
                <a:latin typeface="한컴 고딕"/>
                <a:ea typeface="한컴 고딕"/>
              </a:rPr>
              <a:t>회원목록 </a:t>
            </a:r>
            <a:r>
              <a:rPr lang="en-US" altLang="ko-KR" sz="1400" b="1">
                <a:latin typeface="한컴 고딕"/>
                <a:ea typeface="한컴 고딕"/>
              </a:rPr>
              <a:t>/</a:t>
            </a:r>
            <a:r>
              <a:rPr lang="ko-KR" altLang="en-US" sz="1400" b="1">
                <a:latin typeface="한컴 고딕"/>
                <a:ea typeface="한컴 고딕"/>
              </a:rPr>
              <a:t> 삭제</a:t>
            </a:r>
            <a:endParaRPr lang="ko-KR" altLang="en-US" sz="1400" b="1">
              <a:latin typeface="한컴 고딕"/>
              <a:ea typeface="한컴 고딕"/>
            </a:endParaRPr>
          </a:p>
          <a:p>
            <a:pPr lvl="0">
              <a:defRPr/>
            </a:pPr>
            <a:endParaRPr lang="en-US" altLang="ko-KR" sz="1400" b="1">
              <a:latin typeface="한컴 고딕"/>
              <a:ea typeface="한컴 고딕"/>
            </a:endParaRPr>
          </a:p>
          <a:p>
            <a:pPr lvl="0">
              <a:defRPr/>
            </a:pPr>
            <a:endParaRPr lang="en-US" altLang="ko-KR" sz="1100">
              <a:latin typeface="한컴 고딕"/>
              <a:ea typeface="한컴 고딕"/>
            </a:endParaRPr>
          </a:p>
          <a:p>
            <a:pPr lvl="0">
              <a:defRPr/>
            </a:pPr>
            <a:r>
              <a:rPr lang="ko-KR" altLang="en-US" sz="1100">
                <a:latin typeface="한컴 고딕"/>
                <a:ea typeface="한컴 고딕"/>
              </a:rPr>
              <a:t>① </a:t>
            </a:r>
            <a:r>
              <a:rPr lang="en-US" altLang="ko-KR" sz="1100">
                <a:latin typeface="한컴 고딕"/>
                <a:ea typeface="한컴 고딕"/>
              </a:rPr>
              <a:t>‘</a:t>
            </a:r>
            <a:r>
              <a:rPr lang="ko-KR" altLang="en-US" sz="1100">
                <a:latin typeface="한컴 고딕"/>
                <a:ea typeface="한컴 고딕"/>
              </a:rPr>
              <a:t>회원정보조회</a:t>
            </a:r>
            <a:r>
              <a:rPr lang="en-US" altLang="ko-KR" sz="1100">
                <a:latin typeface="한컴 고딕"/>
                <a:ea typeface="한컴 고딕"/>
              </a:rPr>
              <a:t>’ </a:t>
            </a:r>
            <a:r>
              <a:rPr lang="ko-KR" altLang="en-US" sz="1100">
                <a:latin typeface="한컴 고딕"/>
                <a:ea typeface="한컴 고딕"/>
              </a:rPr>
              <a:t>메뉴를 선택하면 강사테이블과 회원</a:t>
            </a:r>
            <a:br>
              <a:rPr lang="en-US" altLang="ko-KR" sz="1100">
                <a:latin typeface="한컴 고딕"/>
                <a:ea typeface="한컴 고딕"/>
              </a:rPr>
            </a:br>
            <a:r>
              <a:rPr lang="en-US" altLang="ko-KR" sz="1100">
                <a:latin typeface="한컴 고딕"/>
                <a:ea typeface="한컴 고딕"/>
              </a:rPr>
              <a:t>      </a:t>
            </a:r>
            <a:r>
              <a:rPr lang="ko-KR" altLang="en-US" sz="1100">
                <a:latin typeface="한컴 고딕"/>
                <a:ea typeface="한컴 고딕"/>
              </a:rPr>
              <a:t>테이블</a:t>
            </a:r>
            <a:r>
              <a:rPr lang="en-US" altLang="ko-KR" sz="1100">
                <a:latin typeface="한컴 고딕"/>
                <a:ea typeface="한컴 고딕"/>
              </a:rPr>
              <a:t>, </a:t>
            </a:r>
            <a:r>
              <a:rPr lang="ko-KR" altLang="en-US" sz="1100">
                <a:latin typeface="한컴 고딕"/>
                <a:ea typeface="한컴 고딕"/>
              </a:rPr>
              <a:t>수강테이블에 입력된 정보가 조회된다</a:t>
            </a:r>
            <a:r>
              <a:rPr lang="en-US" altLang="ko-KR" sz="1100">
                <a:latin typeface="한컴 고딕"/>
                <a:ea typeface="한컴 고딕"/>
              </a:rPr>
              <a:t>.</a:t>
            </a:r>
            <a:endParaRPr lang="en-US" altLang="ko-KR" sz="1100">
              <a:latin typeface="한컴 고딕"/>
              <a:ea typeface="한컴 고딕"/>
            </a:endParaRPr>
          </a:p>
          <a:p>
            <a:pPr lvl="0">
              <a:defRPr/>
            </a:pPr>
            <a:endParaRPr lang="en-US" altLang="ko-KR" sz="1100">
              <a:latin typeface="한컴 고딕"/>
              <a:ea typeface="한컴 고딕"/>
            </a:endParaRPr>
          </a:p>
          <a:p>
            <a:pPr lvl="0">
              <a:defRPr/>
            </a:pPr>
            <a:r>
              <a:rPr lang="ko-KR" altLang="en-US" sz="1100">
                <a:latin typeface="한컴 고딕"/>
                <a:ea typeface="한컴 고딕"/>
              </a:rPr>
              <a:t>② 삭제 탭에 있는 삭제 버튼 동작 시 </a:t>
            </a:r>
            <a:endParaRPr lang="ko-KR" altLang="en-US" sz="1100">
              <a:latin typeface="한컴 고딕"/>
              <a:ea typeface="한컴 고딕"/>
            </a:endParaRPr>
          </a:p>
          <a:p>
            <a:pPr lvl="0">
              <a:defRPr/>
            </a:pPr>
            <a:r>
              <a:rPr lang="ko-KR" altLang="en-US" sz="1100">
                <a:latin typeface="한컴 고딕"/>
                <a:ea typeface="한컴 고딕"/>
              </a:rPr>
              <a:t>     회원 목록에서 삭제된다</a:t>
            </a:r>
            <a:endParaRPr lang="ko-KR" altLang="en-US" sz="1100">
              <a:latin typeface="한컴 고딕"/>
              <a:ea typeface="한컴 고딕"/>
            </a:endParaRPr>
          </a:p>
          <a:p>
            <a:pPr lvl="0">
              <a:defRPr/>
            </a:pPr>
            <a:endParaRPr lang="ko-KR" altLang="en-US" sz="1100">
              <a:latin typeface="한컴 고딕"/>
              <a:ea typeface="한컴 고딕"/>
            </a:endParaRPr>
          </a:p>
        </p:txBody>
      </p:sp>
      <p:pic>
        <p:nvPicPr>
          <p:cNvPr id="10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283924" y="1453955"/>
            <a:ext cx="5192109" cy="2237676"/>
          </a:xfrm>
          <a:prstGeom prst="rect">
            <a:avLst/>
          </a:prstGeom>
        </p:spPr>
      </p:pic>
      <p:pic>
        <p:nvPicPr>
          <p:cNvPr id="11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131597" y="3892695"/>
            <a:ext cx="5344436" cy="2179967"/>
          </a:xfrm>
          <a:prstGeom prst="rect">
            <a:avLst/>
          </a:prstGeom>
        </p:spPr>
      </p:pic>
      <p:sp>
        <p:nvSpPr>
          <p:cNvPr id="12" name=""/>
          <p:cNvSpPr txBox="1"/>
          <p:nvPr/>
        </p:nvSpPr>
        <p:spPr>
          <a:xfrm>
            <a:off x="6521657" y="2415903"/>
            <a:ext cx="1094298" cy="315867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1500"/>
              <a:t>← 삭제 전</a:t>
            </a:r>
            <a:endParaRPr lang="ko-KR" altLang="en-US" sz="1500"/>
          </a:p>
        </p:txBody>
      </p:sp>
      <p:sp>
        <p:nvSpPr>
          <p:cNvPr id="13" name=""/>
          <p:cNvSpPr txBox="1"/>
          <p:nvPr/>
        </p:nvSpPr>
        <p:spPr>
          <a:xfrm>
            <a:off x="6521657" y="4825497"/>
            <a:ext cx="1282958" cy="316098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1500"/>
              <a:t>← 삭제 후</a:t>
            </a:r>
            <a:endParaRPr lang="ko-KR" altLang="en-US" sz="1500"/>
          </a:p>
        </p:txBody>
      </p:sp>
      <p:sp>
        <p:nvSpPr>
          <p:cNvPr id="14" name=""/>
          <p:cNvSpPr txBox="1"/>
          <p:nvPr/>
        </p:nvSpPr>
        <p:spPr>
          <a:xfrm>
            <a:off x="7710283" y="4223154"/>
            <a:ext cx="4344401" cy="318366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1500"/>
              <a:t>github</a:t>
            </a:r>
            <a:r>
              <a:rPr lang="ko-KR" altLang="en-US" sz="1500"/>
              <a:t> 코드 주소 </a:t>
            </a:r>
            <a:r>
              <a:rPr lang="en-US" altLang="ko-KR" sz="1500"/>
              <a:t>:</a:t>
            </a:r>
            <a:r>
              <a:rPr lang="ko-KR" altLang="en-US" sz="1500"/>
              <a:t> </a:t>
            </a:r>
            <a:r>
              <a:rPr lang="en-US" altLang="en-US" sz="1500">
                <a:hlinkClick r:id="rId4"/>
              </a:rPr>
              <a:t>memberListDeletePro.jsp</a:t>
            </a:r>
            <a:endParaRPr lang="en-US" altLang="en-US" sz="15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lvl="0">
              <a:defRPr/>
            </a:pPr>
            <a:fld id="{E97ECB15-F748-C140-A5C3-CF0090C943BA}" type="slidenum">
              <a:rPr lang="en-US"/>
              <a:pPr lvl="0">
                <a:defRPr/>
              </a:pPr>
              <a:t>13</a:t>
            </a:fld>
            <a:endParaRPr lang="en-US"/>
          </a:p>
        </p:txBody>
      </p:sp>
      <p:sp>
        <p:nvSpPr>
          <p:cNvPr id="6" name="사각형: 둥근 모서리 5"/>
          <p:cNvSpPr/>
          <p:nvPr/>
        </p:nvSpPr>
        <p:spPr>
          <a:xfrm>
            <a:off x="863712" y="809381"/>
            <a:ext cx="155461" cy="165980"/>
          </a:xfrm>
          <a:prstGeom prst="roundRect">
            <a:avLst>
              <a:gd name="adj" fmla="val 16667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82787" y="586731"/>
            <a:ext cx="4642618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200">
                <a:solidFill>
                  <a:schemeClr val="bg1">
                    <a:lumMod val="75000"/>
                  </a:schemeClr>
                </a:solidFill>
                <a:latin typeface="한컴 말랑말랑 Bold"/>
                <a:ea typeface="한컴 말랑말랑 Bold"/>
              </a:rPr>
              <a:t>프로젝트 화면</a:t>
            </a:r>
            <a:r>
              <a:rPr lang="ko-KR" altLang="en-US" sz="3200">
                <a:latin typeface="한컴 말랑말랑 Bold"/>
                <a:ea typeface="한컴 말랑말랑 Bold"/>
              </a:rPr>
              <a:t> 강사매출현황</a:t>
            </a:r>
            <a:endParaRPr lang="ko-KR" altLang="en-US" sz="3200">
              <a:latin typeface="한컴 말랑말랑 Bold"/>
              <a:ea typeface="한컴 말랑말랑 Bold"/>
            </a:endParaRPr>
          </a:p>
        </p:txBody>
      </p:sp>
      <p:sp>
        <p:nvSpPr>
          <p:cNvPr id="8" name="사각형: 둥근 모서리 7"/>
          <p:cNvSpPr/>
          <p:nvPr/>
        </p:nvSpPr>
        <p:spPr>
          <a:xfrm>
            <a:off x="863713" y="1262672"/>
            <a:ext cx="10627247" cy="5260047"/>
          </a:xfrm>
          <a:prstGeom prst="roundRect">
            <a:avLst>
              <a:gd name="adj" fmla="val 2073"/>
            </a:avLst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7715795" y="1646730"/>
            <a:ext cx="3612492" cy="23613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400" b="1">
                <a:latin typeface="한컴 고딕"/>
                <a:ea typeface="한컴 고딕"/>
              </a:rPr>
              <a:t>라</a:t>
            </a:r>
            <a:r>
              <a:rPr lang="en-US" altLang="ko-KR" sz="1400" b="1">
                <a:latin typeface="한컴 고딕"/>
                <a:ea typeface="한컴 고딕"/>
              </a:rPr>
              <a:t>) </a:t>
            </a:r>
            <a:r>
              <a:rPr lang="ko-KR" altLang="en-US" sz="1400" b="1">
                <a:latin typeface="한컴 고딕"/>
                <a:ea typeface="한컴 고딕"/>
              </a:rPr>
              <a:t>회원매출조회</a:t>
            </a:r>
            <a:endParaRPr lang="ko-KR" altLang="en-US" sz="1400" b="1">
              <a:latin typeface="한컴 고딕"/>
              <a:ea typeface="한컴 고딕"/>
            </a:endParaRPr>
          </a:p>
          <a:p>
            <a:pPr lvl="0">
              <a:defRPr/>
            </a:pPr>
            <a:endParaRPr lang="en-US" altLang="ko-KR" sz="1400" b="1">
              <a:latin typeface="한컴 고딕"/>
              <a:ea typeface="한컴 고딕"/>
            </a:endParaRPr>
          </a:p>
          <a:p>
            <a:pPr lvl="0">
              <a:defRPr/>
            </a:pPr>
            <a:endParaRPr lang="en-US" altLang="ko-KR" sz="1100">
              <a:latin typeface="한컴 고딕"/>
              <a:ea typeface="한컴 고딕"/>
            </a:endParaRPr>
          </a:p>
          <a:p>
            <a:pPr lvl="0">
              <a:defRPr/>
            </a:pPr>
            <a:r>
              <a:rPr lang="ko-KR" altLang="en-US" sz="1100">
                <a:latin typeface="한컴 고딕"/>
                <a:ea typeface="한컴 고딕"/>
              </a:rPr>
              <a:t>① </a:t>
            </a:r>
            <a:r>
              <a:rPr lang="en-US" altLang="ko-KR" sz="1100">
                <a:latin typeface="한컴 고딕"/>
                <a:ea typeface="한컴 고딕"/>
              </a:rPr>
              <a:t>‘</a:t>
            </a:r>
            <a:r>
              <a:rPr lang="ko-KR" altLang="en-US" sz="1100">
                <a:latin typeface="한컴 고딕"/>
                <a:ea typeface="한컴 고딕"/>
              </a:rPr>
              <a:t>회원매출조회</a:t>
            </a:r>
            <a:r>
              <a:rPr lang="en-US" altLang="ko-KR" sz="1100">
                <a:latin typeface="한컴 고딕"/>
                <a:ea typeface="한컴 고딕"/>
              </a:rPr>
              <a:t>’ </a:t>
            </a:r>
            <a:r>
              <a:rPr lang="ko-KR" altLang="en-US" sz="1100">
                <a:latin typeface="한컴 고딕"/>
                <a:ea typeface="한컴 고딕"/>
              </a:rPr>
              <a:t>메뉴를 선택하면 </a:t>
            </a:r>
            <a:r>
              <a:rPr lang="en-US" altLang="ko-KR" sz="1100">
                <a:latin typeface="한컴 고딕"/>
                <a:ea typeface="한컴 고딕"/>
              </a:rPr>
              <a:t>member</a:t>
            </a:r>
            <a:r>
              <a:rPr lang="ko-KR" altLang="en-US" sz="1100">
                <a:latin typeface="한컴 고딕"/>
                <a:ea typeface="한컴 고딕"/>
              </a:rPr>
              <a:t> 테이블과</a:t>
            </a:r>
            <a:endParaRPr lang="ko-KR" altLang="en-US" sz="1100">
              <a:latin typeface="한컴 고딕"/>
              <a:ea typeface="한컴 고딕"/>
            </a:endParaRPr>
          </a:p>
          <a:p>
            <a:pPr lvl="0">
              <a:defRPr/>
            </a:pPr>
            <a:r>
              <a:rPr lang="ko-KR" altLang="en-US" sz="1100">
                <a:latin typeface="한컴 고딕"/>
                <a:ea typeface="한컴 고딕"/>
              </a:rPr>
              <a:t>     </a:t>
            </a:r>
            <a:r>
              <a:rPr lang="en-US" altLang="ko-KR" sz="1100">
                <a:latin typeface="한컴 고딕"/>
                <a:ea typeface="한컴 고딕"/>
              </a:rPr>
              <a:t>money </a:t>
            </a:r>
            <a:r>
              <a:rPr lang="ko-KR" altLang="en-US" sz="1100">
                <a:latin typeface="한컴 고딕"/>
                <a:ea typeface="한컴 고딕"/>
              </a:rPr>
              <a:t>테이블에 입력된 정보가 조회된다</a:t>
            </a:r>
            <a:r>
              <a:rPr lang="en-US" altLang="ko-KR" sz="1100">
                <a:latin typeface="한컴 고딕"/>
                <a:ea typeface="한컴 고딕"/>
              </a:rPr>
              <a:t>.</a:t>
            </a:r>
            <a:endParaRPr lang="en-US" altLang="ko-KR" sz="1100">
              <a:latin typeface="한컴 고딕"/>
              <a:ea typeface="한컴 고딕"/>
            </a:endParaRPr>
          </a:p>
          <a:p>
            <a:pPr lvl="0">
              <a:defRPr/>
            </a:pPr>
            <a:endParaRPr lang="en-US" altLang="ko-KR" sz="1100">
              <a:latin typeface="한컴 고딕"/>
              <a:ea typeface="한컴 고딕"/>
            </a:endParaRPr>
          </a:p>
          <a:p>
            <a:pPr lvl="0">
              <a:defRPr/>
            </a:pPr>
            <a:r>
              <a:rPr lang="ko-KR" altLang="en-US" sz="1100">
                <a:latin typeface="한컴 고딕"/>
                <a:ea typeface="한컴 고딕"/>
              </a:rPr>
              <a:t>② </a:t>
            </a:r>
            <a:r>
              <a:rPr lang="en-US" altLang="ko-KR" sz="1100">
                <a:latin typeface="한컴 고딕"/>
                <a:ea typeface="한컴 고딕"/>
              </a:rPr>
              <a:t>‘</a:t>
            </a:r>
            <a:r>
              <a:rPr lang="ko-KR" altLang="en-US" sz="1100">
                <a:latin typeface="한컴 고딕"/>
                <a:ea typeface="한컴 고딕"/>
              </a:rPr>
              <a:t>회원매출조회</a:t>
            </a:r>
            <a:r>
              <a:rPr lang="en-US" altLang="ko-KR" sz="1100">
                <a:latin typeface="한컴 고딕"/>
                <a:ea typeface="한컴 고딕"/>
              </a:rPr>
              <a:t>’ </a:t>
            </a:r>
            <a:r>
              <a:rPr lang="ko-KR" altLang="en-US" sz="1100">
                <a:latin typeface="한컴 고딕"/>
                <a:ea typeface="한컴 고딕"/>
              </a:rPr>
              <a:t>화면은 회원번호</a:t>
            </a:r>
            <a:r>
              <a:rPr lang="en-US" altLang="ko-KR" sz="1100">
                <a:latin typeface="한컴 고딕"/>
                <a:ea typeface="한컴 고딕"/>
              </a:rPr>
              <a:t>, </a:t>
            </a:r>
            <a:r>
              <a:rPr lang="ko-KR" altLang="en-US" sz="1100">
                <a:latin typeface="한컴 고딕"/>
                <a:ea typeface="한컴 고딕"/>
              </a:rPr>
              <a:t>회원성명</a:t>
            </a:r>
            <a:r>
              <a:rPr lang="en-US" altLang="ko-KR" sz="1100">
                <a:latin typeface="한컴 고딕"/>
                <a:ea typeface="한컴 고딕"/>
              </a:rPr>
              <a:t>, </a:t>
            </a:r>
            <a:r>
              <a:rPr lang="ko-KR" altLang="en-US" sz="1100">
                <a:latin typeface="한컴 고딕"/>
                <a:ea typeface="한컴 고딕"/>
              </a:rPr>
              <a:t>고객등급</a:t>
            </a:r>
            <a:r>
              <a:rPr lang="en-US" altLang="ko-KR" sz="1100">
                <a:latin typeface="한컴 고딕"/>
                <a:ea typeface="한컴 고딕"/>
              </a:rPr>
              <a:t>,</a:t>
            </a:r>
            <a:br>
              <a:rPr lang="en-US" altLang="ko-KR" sz="1100">
                <a:latin typeface="한컴 고딕"/>
                <a:ea typeface="한컴 고딕"/>
              </a:rPr>
            </a:br>
            <a:r>
              <a:rPr lang="en-US" altLang="ko-KR" sz="1100">
                <a:latin typeface="한컴 고딕"/>
                <a:ea typeface="한컴 고딕"/>
              </a:rPr>
              <a:t>      </a:t>
            </a:r>
            <a:r>
              <a:rPr lang="ko-KR" altLang="en-US" sz="1100">
                <a:latin typeface="한컴 고딕"/>
                <a:ea typeface="한컴 고딕"/>
              </a:rPr>
              <a:t>총매출 항목으로 구성되어</a:t>
            </a:r>
            <a:r>
              <a:rPr lang="en-US" altLang="ko-KR" sz="1100">
                <a:latin typeface="한컴 고딕"/>
                <a:ea typeface="한컴 고딕"/>
              </a:rPr>
              <a:t> </a:t>
            </a:r>
            <a:r>
              <a:rPr lang="ko-KR" altLang="en-US" sz="1100">
                <a:latin typeface="한컴 고딕"/>
                <a:ea typeface="한컴 고딕"/>
              </a:rPr>
              <a:t>있다</a:t>
            </a:r>
            <a:r>
              <a:rPr lang="en-US" altLang="ko-KR" sz="1100">
                <a:latin typeface="한컴 고딕"/>
                <a:ea typeface="한컴 고딕"/>
              </a:rPr>
              <a:t>.</a:t>
            </a:r>
            <a:endParaRPr lang="en-US" altLang="ko-KR" sz="1100">
              <a:latin typeface="한컴 고딕"/>
              <a:ea typeface="한컴 고딕"/>
            </a:endParaRPr>
          </a:p>
          <a:p>
            <a:pPr lvl="0">
              <a:defRPr/>
            </a:pPr>
            <a:endParaRPr lang="en-US" altLang="ko-KR" sz="1100">
              <a:latin typeface="한컴 고딕"/>
              <a:ea typeface="한컴 고딕"/>
            </a:endParaRPr>
          </a:p>
          <a:p>
            <a:pPr lvl="0">
              <a:defRPr/>
            </a:pPr>
            <a:r>
              <a:rPr lang="ko-KR" altLang="en-US" sz="1100">
                <a:latin typeface="한컴 고딕"/>
                <a:ea typeface="한컴 고딕"/>
              </a:rPr>
              <a:t>③ </a:t>
            </a:r>
            <a:r>
              <a:rPr lang="en-US" altLang="ko-KR" sz="1100">
                <a:latin typeface="한컴 고딕"/>
                <a:ea typeface="한컴 고딕"/>
              </a:rPr>
              <a:t>‘</a:t>
            </a:r>
            <a:r>
              <a:rPr lang="ko-KR" altLang="en-US" sz="1100">
                <a:latin typeface="한컴 고딕"/>
                <a:ea typeface="한컴 고딕"/>
              </a:rPr>
              <a:t>총매출</a:t>
            </a:r>
            <a:r>
              <a:rPr lang="en-US" altLang="ko-KR" sz="1100">
                <a:latin typeface="한컴 고딕"/>
                <a:ea typeface="한컴 고딕"/>
              </a:rPr>
              <a:t>’ </a:t>
            </a:r>
            <a:r>
              <a:rPr lang="ko-KR" altLang="en-US" sz="1100">
                <a:latin typeface="한컴 고딕"/>
                <a:ea typeface="한컴 고딕"/>
              </a:rPr>
              <a:t>항목은 </a:t>
            </a:r>
            <a:r>
              <a:rPr lang="en-US" altLang="ko-KR" sz="1100">
                <a:latin typeface="한컴 고딕"/>
                <a:ea typeface="한컴 고딕"/>
              </a:rPr>
              <a:t>money</a:t>
            </a:r>
            <a:r>
              <a:rPr lang="ko-KR" altLang="en-US" sz="1100">
                <a:latin typeface="한컴 고딕"/>
                <a:ea typeface="한컴 고딕"/>
              </a:rPr>
              <a:t>테이블을 이용하여 자동으로 </a:t>
            </a:r>
            <a:endParaRPr lang="ko-KR" altLang="en-US" sz="1100">
              <a:latin typeface="한컴 고딕"/>
              <a:ea typeface="한컴 고딕"/>
            </a:endParaRPr>
          </a:p>
          <a:p>
            <a:pPr lvl="0">
              <a:defRPr/>
            </a:pPr>
            <a:r>
              <a:rPr lang="ko-KR" altLang="en-US" sz="1100">
                <a:latin typeface="한컴 고딕"/>
                <a:ea typeface="한컴 고딕"/>
              </a:rPr>
              <a:t>     계산된다</a:t>
            </a:r>
            <a:r>
              <a:rPr lang="en-US" altLang="ko-KR" sz="1100">
                <a:latin typeface="한컴 고딕"/>
                <a:ea typeface="한컴 고딕"/>
              </a:rPr>
              <a:t>.</a:t>
            </a:r>
            <a:endParaRPr lang="en-US" altLang="ko-KR" sz="1100">
              <a:latin typeface="한컴 고딕"/>
              <a:ea typeface="한컴 고딕"/>
            </a:endParaRPr>
          </a:p>
          <a:p>
            <a:pPr lvl="0">
              <a:defRPr/>
            </a:pPr>
            <a:br>
              <a:rPr lang="en-US" altLang="ko-KR" sz="1100">
                <a:latin typeface="한컴 고딕"/>
                <a:ea typeface="한컴 고딕"/>
              </a:rPr>
            </a:br>
            <a:r>
              <a:rPr lang="ko-KR" altLang="en-US" sz="1100">
                <a:latin typeface="한컴 고딕"/>
                <a:ea typeface="한컴 고딕"/>
              </a:rPr>
              <a:t>④ </a:t>
            </a:r>
            <a:r>
              <a:rPr lang="en-US" altLang="ko-KR" sz="1100">
                <a:latin typeface="한컴 고딕"/>
                <a:ea typeface="한컴 고딕"/>
              </a:rPr>
              <a:t>‘</a:t>
            </a:r>
            <a:r>
              <a:rPr lang="ko-KR" altLang="en-US" sz="1100">
                <a:latin typeface="한컴 고딕"/>
                <a:ea typeface="한컴 고딕"/>
              </a:rPr>
              <a:t>매출</a:t>
            </a:r>
            <a:r>
              <a:rPr lang="en-US" altLang="ko-KR" sz="1100">
                <a:latin typeface="한컴 고딕"/>
                <a:ea typeface="한컴 고딕"/>
              </a:rPr>
              <a:t>’</a:t>
            </a:r>
            <a:r>
              <a:rPr lang="ko-KR" altLang="en-US" sz="1100">
                <a:latin typeface="한컴 고딕"/>
                <a:ea typeface="한컴 고딕"/>
              </a:rPr>
              <a:t>을 기준으로 내림차순 정렬한다</a:t>
            </a:r>
            <a:r>
              <a:rPr lang="en-US" altLang="ko-KR" sz="1100">
                <a:latin typeface="한컴 고딕"/>
                <a:ea typeface="한컴 고딕"/>
              </a:rPr>
              <a:t>.</a:t>
            </a:r>
            <a:endParaRPr lang="en-US" altLang="ko-KR" sz="1100">
              <a:latin typeface="한컴 고딕"/>
              <a:ea typeface="한컴 고딕"/>
            </a:endParaRPr>
          </a:p>
        </p:txBody>
      </p:sp>
      <p:pic>
        <p:nvPicPr>
          <p:cNvPr id="10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19173" y="1875887"/>
            <a:ext cx="6620481" cy="4033616"/>
          </a:xfrm>
          <a:prstGeom prst="rect">
            <a:avLst/>
          </a:prstGeom>
        </p:spPr>
      </p:pic>
      <p:sp>
        <p:nvSpPr>
          <p:cNvPr id="11" name=""/>
          <p:cNvSpPr txBox="1"/>
          <p:nvPr/>
        </p:nvSpPr>
        <p:spPr>
          <a:xfrm>
            <a:off x="7715795" y="4755697"/>
            <a:ext cx="4033548" cy="319223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1500"/>
              <a:t>github</a:t>
            </a:r>
            <a:r>
              <a:rPr lang="ko-KR" altLang="en-US" sz="1500"/>
              <a:t> 코드 주소 </a:t>
            </a:r>
            <a:r>
              <a:rPr lang="en-US" altLang="ko-KR" sz="1500"/>
              <a:t>:</a:t>
            </a:r>
            <a:r>
              <a:rPr lang="ko-KR" altLang="en-US" sz="1500"/>
              <a:t> </a:t>
            </a:r>
            <a:r>
              <a:rPr lang="en-US" altLang="en-US" sz="1500">
                <a:hlinkClick r:id="rId3"/>
              </a:rPr>
              <a:t>saleList.jsp</a:t>
            </a:r>
            <a:endParaRPr lang="en-US" altLang="en-US" sz="15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98">
            <a:extLst>
              <a:ext uri="{FF2B5EF4-FFF2-40B4-BE49-F238E27FC236}">
                <a16:creationId xmlns:a16="http://schemas.microsoft.com/office/drawing/2014/main" id="{5FFBA87F-2DD7-42D1-AB17-B6C509864B15}"/>
              </a:ext>
            </a:extLst>
          </p:cNvPr>
          <p:cNvSpPr/>
          <p:nvPr/>
        </p:nvSpPr>
        <p:spPr>
          <a:xfrm>
            <a:off x="2100183" y="3068957"/>
            <a:ext cx="7986147" cy="19465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381000" dist="76200" dir="2700000" sx="103000" sy="103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152EBD45-3A99-4391-B20E-E4B7EBC74F2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7ECB15-F748-C140-A5C3-CF0090C943BA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053C5F-F6F5-4765-A32F-8D0CB07123D6}"/>
              </a:ext>
            </a:extLst>
          </p:cNvPr>
          <p:cNvSpPr txBox="1"/>
          <p:nvPr/>
        </p:nvSpPr>
        <p:spPr>
          <a:xfrm>
            <a:off x="3340645" y="1202871"/>
            <a:ext cx="5505224" cy="73353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US" sz="4500" b="1" dirty="0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  <a:cs typeface="Lato" panose="020F0502020204030203" pitchFamily="34" charset="0"/>
              </a:rPr>
              <a:t>Thanks for reading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E54B9C4-F328-4B0E-BBC6-CDAEC17A6046}"/>
              </a:ext>
            </a:extLst>
          </p:cNvPr>
          <p:cNvSpPr txBox="1"/>
          <p:nvPr/>
        </p:nvSpPr>
        <p:spPr>
          <a:xfrm>
            <a:off x="4590112" y="3457460"/>
            <a:ext cx="2856717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3200" b="1" dirty="0" err="1">
                <a:solidFill>
                  <a:srgbClr val="FEFEF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ontserrat Black" charset="0"/>
              </a:rPr>
              <a:t>고정우</a:t>
            </a:r>
            <a:endParaRPr lang="en-US" sz="3200" b="1" dirty="0">
              <a:solidFill>
                <a:srgbClr val="FEFEF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ontserrat Black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AABDA1A-C3D4-402A-9827-0D68C9F3E3BA}"/>
              </a:ext>
            </a:extLst>
          </p:cNvPr>
          <p:cNvSpPr txBox="1"/>
          <p:nvPr/>
        </p:nvSpPr>
        <p:spPr>
          <a:xfrm>
            <a:off x="3621230" y="4264891"/>
            <a:ext cx="4944052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600" dirty="0">
                <a:solidFill>
                  <a:srgbClr val="FEFEF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ontserrat Black" charset="0"/>
              </a:rPr>
              <a:t>Web Developer PORTFOLIO</a:t>
            </a:r>
          </a:p>
        </p:txBody>
      </p:sp>
    </p:spTree>
    <p:extLst>
      <p:ext uri="{BB962C8B-B14F-4D97-AF65-F5344CB8AC3E}">
        <p14:creationId xmlns:p14="http://schemas.microsoft.com/office/powerpoint/2010/main" val="3619299596"/>
      </p:ext>
    </p:extLst>
  </p:cSld>
  <p:clrMapOvr>
    <a:masterClrMapping/>
  </p:clrMapOvr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17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lvl="0">
              <a:defRPr/>
            </a:pPr>
            <a:fld id="{E97ECB15-F748-C140-A5C3-CF0090C943BA}" type="slidenum">
              <a:rPr lang="en-US"/>
              <a:pPr lvl="0">
                <a:defRPr/>
              </a:pPr>
              <a:t>2</a:t>
            </a:fld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1028926" y="723900"/>
            <a:ext cx="5067074" cy="78483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>
              <a:defRPr/>
            </a:pPr>
            <a:r>
              <a:rPr lang="en-US" sz="4500" b="1">
                <a:solidFill>
                  <a:schemeClr val="accent1"/>
                </a:solidFill>
                <a:latin typeface="Roboto"/>
                <a:ea typeface="Roboto"/>
                <a:cs typeface="Lato"/>
              </a:rPr>
              <a:t>ABOUT </a:t>
            </a:r>
            <a:r>
              <a:rPr lang="en-US" sz="4500" b="1">
                <a:solidFill>
                  <a:schemeClr val="tx1">
                    <a:lumMod val="85000"/>
                    <a:lumOff val="15000"/>
                  </a:schemeClr>
                </a:solidFill>
                <a:latin typeface="Roboto"/>
                <a:ea typeface="Roboto"/>
                <a:cs typeface="Lato"/>
              </a:rPr>
              <a:t>ME</a:t>
            </a:r>
            <a:endParaRPr lang="en-US" sz="4500" b="1">
              <a:solidFill>
                <a:schemeClr val="tx1">
                  <a:lumMod val="85000"/>
                  <a:lumOff val="15000"/>
                </a:schemeClr>
              </a:solidFill>
              <a:latin typeface="Roboto"/>
              <a:ea typeface="Roboto"/>
              <a:cs typeface="Lato"/>
            </a:endParaRPr>
          </a:p>
        </p:txBody>
      </p:sp>
      <p:cxnSp>
        <p:nvCxnSpPr>
          <p:cNvPr id="79" name="Straight Connector 78"/>
          <p:cNvCxnSpPr/>
          <p:nvPr/>
        </p:nvCxnSpPr>
        <p:spPr>
          <a:xfrm>
            <a:off x="1152913" y="1692867"/>
            <a:ext cx="434317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984655" y="2136338"/>
            <a:ext cx="3155616" cy="32569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endParaRPr lang="en-US" altLang="ko-KR"/>
          </a:p>
          <a:p>
            <a:pPr>
              <a:lnSpc>
                <a:spcPts val="1500"/>
              </a:lnSpc>
              <a:defRPr/>
            </a:pPr>
            <a:r>
              <a:rPr lang="ko-KR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rPr>
              <a:t>이름</a:t>
            </a:r>
            <a:endParaRPr lang="ko-KR" altLang="en-US" b="1">
              <a:solidFill>
                <a:schemeClr val="tx1">
                  <a:lumMod val="75000"/>
                  <a:lumOff val="25000"/>
                </a:schemeClr>
              </a:solidFill>
              <a:latin typeface="맑은 고딕"/>
              <a:ea typeface="맑은 고딕"/>
            </a:endParaRPr>
          </a:p>
          <a:p>
            <a:pPr>
              <a:lnSpc>
                <a:spcPts val="1500"/>
              </a:lnSpc>
              <a:defRPr/>
            </a:pPr>
            <a:endParaRPr lang="en-US" altLang="ko-KR">
              <a:solidFill>
                <a:schemeClr val="tx1">
                  <a:lumMod val="75000"/>
                  <a:lumOff val="25000"/>
                </a:schemeClr>
              </a:solidFill>
              <a:latin typeface="맑은 고딕"/>
              <a:ea typeface="맑은 고딕"/>
            </a:endParaRPr>
          </a:p>
          <a:p>
            <a:pPr>
              <a:lnSpc>
                <a:spcPts val="1500"/>
              </a:lnSpc>
              <a:defRPr/>
            </a:pPr>
            <a:r>
              <a:rPr lang="ko-KR" altLang="en-US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rPr>
              <a:t>고정우</a:t>
            </a:r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  <a:latin typeface="맑은 고딕"/>
              <a:ea typeface="맑은 고딕"/>
            </a:endParaRPr>
          </a:p>
          <a:p>
            <a:pPr>
              <a:lnSpc>
                <a:spcPts val="1500"/>
              </a:lnSpc>
              <a:defRPr/>
            </a:pPr>
            <a:endParaRPr lang="en-US" altLang="ko-KR">
              <a:solidFill>
                <a:schemeClr val="tx1">
                  <a:lumMod val="75000"/>
                  <a:lumOff val="25000"/>
                </a:schemeClr>
              </a:solidFill>
              <a:latin typeface="맑은 고딕"/>
              <a:ea typeface="맑은 고딕"/>
            </a:endParaRPr>
          </a:p>
          <a:p>
            <a:pPr>
              <a:lnSpc>
                <a:spcPts val="1500"/>
              </a:lnSpc>
              <a:defRPr/>
            </a:pPr>
            <a:endParaRPr lang="en-US" altLang="ko-KR">
              <a:solidFill>
                <a:schemeClr val="tx1">
                  <a:lumMod val="75000"/>
                  <a:lumOff val="25000"/>
                </a:schemeClr>
              </a:solidFill>
              <a:latin typeface="맑은 고딕"/>
              <a:ea typeface="맑은 고딕"/>
            </a:endParaRPr>
          </a:p>
          <a:p>
            <a:pPr>
              <a:lnSpc>
                <a:spcPts val="1500"/>
              </a:lnSpc>
              <a:defRPr/>
            </a:pPr>
            <a:endParaRPr lang="en-US" altLang="ko-KR">
              <a:solidFill>
                <a:schemeClr val="tx1">
                  <a:lumMod val="75000"/>
                  <a:lumOff val="25000"/>
                </a:schemeClr>
              </a:solidFill>
              <a:latin typeface="맑은 고딕"/>
              <a:ea typeface="맑은 고딕"/>
            </a:endParaRPr>
          </a:p>
          <a:p>
            <a:pPr>
              <a:lnSpc>
                <a:spcPts val="1500"/>
              </a:lnSpc>
              <a:defRPr/>
            </a:pPr>
            <a:r>
              <a:rPr lang="ko-KR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rPr>
              <a:t>주소지</a:t>
            </a:r>
            <a:endParaRPr lang="ko-KR" altLang="en-US" b="1">
              <a:solidFill>
                <a:schemeClr val="tx1">
                  <a:lumMod val="75000"/>
                  <a:lumOff val="25000"/>
                </a:schemeClr>
              </a:solidFill>
              <a:latin typeface="맑은 고딕"/>
              <a:ea typeface="맑은 고딕"/>
            </a:endParaRPr>
          </a:p>
          <a:p>
            <a:pPr>
              <a:lnSpc>
                <a:spcPts val="1500"/>
              </a:lnSpc>
              <a:defRPr/>
            </a:pPr>
            <a:endParaRPr lang="en-US" altLang="ko-KR">
              <a:solidFill>
                <a:schemeClr val="tx1">
                  <a:lumMod val="75000"/>
                  <a:lumOff val="25000"/>
                </a:schemeClr>
              </a:solidFill>
              <a:latin typeface="맑은 고딕"/>
              <a:ea typeface="맑은 고딕"/>
            </a:endParaRPr>
          </a:p>
          <a:p>
            <a:pPr>
              <a:lnSpc>
                <a:spcPts val="1500"/>
              </a:lnSpc>
              <a:defRPr/>
            </a:pPr>
            <a:r>
              <a:rPr lang="ko-KR" altLang="en-US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rPr>
              <a:t>서울특별시 동작구</a:t>
            </a:r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  <a:latin typeface="맑은 고딕"/>
              <a:ea typeface="맑은 고딕"/>
            </a:endParaRPr>
          </a:p>
          <a:p>
            <a:pPr>
              <a:lnSpc>
                <a:spcPts val="1500"/>
              </a:lnSpc>
              <a:defRPr/>
            </a:pPr>
            <a:endParaRPr lang="en-US" altLang="ko-KR">
              <a:solidFill>
                <a:schemeClr val="tx1">
                  <a:lumMod val="75000"/>
                  <a:lumOff val="25000"/>
                </a:schemeClr>
              </a:solidFill>
              <a:latin typeface="맑은 고딕"/>
              <a:ea typeface="맑은 고딕"/>
            </a:endParaRPr>
          </a:p>
          <a:p>
            <a:pPr>
              <a:lnSpc>
                <a:spcPts val="1500"/>
              </a:lnSpc>
              <a:defRPr/>
            </a:pPr>
            <a:endParaRPr lang="en-US" altLang="ko-KR">
              <a:solidFill>
                <a:schemeClr val="tx1">
                  <a:lumMod val="75000"/>
                  <a:lumOff val="25000"/>
                </a:schemeClr>
              </a:solidFill>
              <a:latin typeface="맑은 고딕"/>
              <a:ea typeface="맑은 고딕"/>
            </a:endParaRPr>
          </a:p>
          <a:p>
            <a:pPr>
              <a:lnSpc>
                <a:spcPts val="1500"/>
              </a:lnSpc>
              <a:defRPr/>
            </a:pPr>
            <a:endParaRPr lang="en-US" altLang="ko-KR">
              <a:solidFill>
                <a:schemeClr val="tx1">
                  <a:lumMod val="75000"/>
                  <a:lumOff val="25000"/>
                </a:schemeClr>
              </a:solidFill>
              <a:latin typeface="맑은 고딕"/>
              <a:ea typeface="맑은 고딕"/>
            </a:endParaRPr>
          </a:p>
          <a:p>
            <a:pPr>
              <a:lnSpc>
                <a:spcPts val="1500"/>
              </a:lnSpc>
              <a:defRPr/>
            </a:pPr>
            <a:r>
              <a:rPr lang="ko-KR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rPr>
              <a:t>이메일</a:t>
            </a:r>
            <a:endParaRPr lang="ko-KR" altLang="en-US" b="1">
              <a:solidFill>
                <a:schemeClr val="tx1">
                  <a:lumMod val="75000"/>
                  <a:lumOff val="25000"/>
                </a:schemeClr>
              </a:solidFill>
              <a:latin typeface="맑은 고딕"/>
              <a:ea typeface="맑은 고딕"/>
            </a:endParaRPr>
          </a:p>
          <a:p>
            <a:pPr>
              <a:lnSpc>
                <a:spcPts val="1500"/>
              </a:lnSpc>
              <a:defRPr/>
            </a:pPr>
            <a:endParaRPr lang="en-US" altLang="ko-KR">
              <a:solidFill>
                <a:schemeClr val="tx1">
                  <a:lumMod val="75000"/>
                  <a:lumOff val="25000"/>
                </a:schemeClr>
              </a:solidFill>
              <a:latin typeface="맑은 고딕"/>
              <a:ea typeface="맑은 고딕"/>
            </a:endParaRPr>
          </a:p>
          <a:p>
            <a:pPr>
              <a:lnSpc>
                <a:spcPts val="1500"/>
              </a:lnSpc>
              <a:defRPr/>
            </a:pPr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rPr>
              <a:t>rurubaba2738@naver.com</a:t>
            </a:r>
            <a:endParaRPr lang="en-US" altLang="ko-KR">
              <a:solidFill>
                <a:schemeClr val="tx1">
                  <a:lumMod val="75000"/>
                  <a:lumOff val="25000"/>
                </a:schemeClr>
              </a:solidFill>
              <a:latin typeface="맑은 고딕"/>
              <a:ea typeface="맑은 고딕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152913" y="2311192"/>
            <a:ext cx="523517" cy="523517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152913" y="3429000"/>
            <a:ext cx="523517" cy="523517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152913" y="4576027"/>
            <a:ext cx="560962" cy="560962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6583388" y="2062267"/>
            <a:ext cx="3155616" cy="43652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endParaRPr lang="en-US" altLang="ko-KR"/>
          </a:p>
          <a:p>
            <a:pPr>
              <a:lnSpc>
                <a:spcPts val="1500"/>
              </a:lnSpc>
              <a:defRPr/>
            </a:pPr>
            <a:r>
              <a:rPr lang="ko-KR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rPr>
              <a:t>생년월일</a:t>
            </a:r>
            <a:endParaRPr lang="ko-KR" altLang="en-US" b="1">
              <a:solidFill>
                <a:schemeClr val="tx1">
                  <a:lumMod val="75000"/>
                  <a:lumOff val="25000"/>
                </a:schemeClr>
              </a:solidFill>
              <a:latin typeface="맑은 고딕"/>
              <a:ea typeface="맑은 고딕"/>
            </a:endParaRPr>
          </a:p>
          <a:p>
            <a:pPr>
              <a:lnSpc>
                <a:spcPts val="1500"/>
              </a:lnSpc>
              <a:defRPr/>
            </a:pPr>
            <a:endParaRPr lang="en-US" altLang="ko-KR">
              <a:solidFill>
                <a:schemeClr val="tx1">
                  <a:lumMod val="75000"/>
                  <a:lumOff val="25000"/>
                </a:schemeClr>
              </a:solidFill>
              <a:latin typeface="맑은 고딕"/>
              <a:ea typeface="맑은 고딕"/>
            </a:endParaRPr>
          </a:p>
          <a:p>
            <a:pPr>
              <a:lnSpc>
                <a:spcPts val="1500"/>
              </a:lnSpc>
              <a:defRPr/>
            </a:pPr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rPr>
              <a:t>01.10.08</a:t>
            </a:r>
            <a:endParaRPr lang="en-US" altLang="ko-KR">
              <a:solidFill>
                <a:schemeClr val="tx1">
                  <a:lumMod val="75000"/>
                  <a:lumOff val="25000"/>
                </a:schemeClr>
              </a:solidFill>
              <a:latin typeface="맑은 고딕"/>
              <a:ea typeface="맑은 고딕"/>
            </a:endParaRPr>
          </a:p>
          <a:p>
            <a:pPr>
              <a:lnSpc>
                <a:spcPts val="1500"/>
              </a:lnSpc>
              <a:defRPr/>
            </a:pPr>
            <a:endParaRPr lang="en-US" altLang="ko-KR">
              <a:solidFill>
                <a:schemeClr val="tx1">
                  <a:lumMod val="75000"/>
                  <a:lumOff val="25000"/>
                </a:schemeClr>
              </a:solidFill>
              <a:latin typeface="맑은 고딕"/>
              <a:ea typeface="맑은 고딕"/>
            </a:endParaRPr>
          </a:p>
          <a:p>
            <a:pPr>
              <a:lnSpc>
                <a:spcPts val="1500"/>
              </a:lnSpc>
              <a:defRPr/>
            </a:pPr>
            <a:endParaRPr lang="en-US" altLang="ko-KR">
              <a:solidFill>
                <a:schemeClr val="tx1">
                  <a:lumMod val="75000"/>
                  <a:lumOff val="25000"/>
                </a:schemeClr>
              </a:solidFill>
              <a:latin typeface="맑은 고딕"/>
              <a:ea typeface="맑은 고딕"/>
            </a:endParaRPr>
          </a:p>
          <a:p>
            <a:pPr>
              <a:lnSpc>
                <a:spcPts val="1500"/>
              </a:lnSpc>
              <a:defRPr/>
            </a:pPr>
            <a:endParaRPr lang="en-US" altLang="ko-KR">
              <a:solidFill>
                <a:schemeClr val="tx1">
                  <a:lumMod val="75000"/>
                  <a:lumOff val="25000"/>
                </a:schemeClr>
              </a:solidFill>
              <a:latin typeface="맑은 고딕"/>
              <a:ea typeface="맑은 고딕"/>
            </a:endParaRPr>
          </a:p>
          <a:p>
            <a:pPr>
              <a:lnSpc>
                <a:spcPts val="1500"/>
              </a:lnSpc>
              <a:defRPr/>
            </a:pPr>
            <a:r>
              <a:rPr lang="ko-KR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rPr>
              <a:t>연락처</a:t>
            </a:r>
            <a:endParaRPr lang="ko-KR" altLang="en-US" b="1">
              <a:solidFill>
                <a:schemeClr val="tx1">
                  <a:lumMod val="75000"/>
                  <a:lumOff val="25000"/>
                </a:schemeClr>
              </a:solidFill>
              <a:latin typeface="맑은 고딕"/>
              <a:ea typeface="맑은 고딕"/>
            </a:endParaRPr>
          </a:p>
          <a:p>
            <a:pPr>
              <a:lnSpc>
                <a:spcPts val="1500"/>
              </a:lnSpc>
              <a:defRPr/>
            </a:pPr>
            <a:endParaRPr lang="en-US" altLang="ko-KR">
              <a:solidFill>
                <a:schemeClr val="tx1">
                  <a:lumMod val="75000"/>
                  <a:lumOff val="25000"/>
                </a:schemeClr>
              </a:solidFill>
              <a:latin typeface="맑은 고딕"/>
              <a:ea typeface="맑은 고딕"/>
            </a:endParaRPr>
          </a:p>
          <a:p>
            <a:pPr>
              <a:lnSpc>
                <a:spcPts val="1500"/>
              </a:lnSpc>
              <a:defRPr/>
            </a:pPr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rPr>
              <a:t>010-2852-9895</a:t>
            </a:r>
            <a:endParaRPr lang="en-US" altLang="ko-KR">
              <a:solidFill>
                <a:schemeClr val="tx1">
                  <a:lumMod val="75000"/>
                  <a:lumOff val="25000"/>
                </a:schemeClr>
              </a:solidFill>
              <a:latin typeface="맑은 고딕"/>
              <a:ea typeface="맑은 고딕"/>
            </a:endParaRPr>
          </a:p>
          <a:p>
            <a:pPr>
              <a:lnSpc>
                <a:spcPts val="1500"/>
              </a:lnSpc>
              <a:defRPr/>
            </a:pPr>
            <a:endParaRPr lang="en-US" altLang="ko-KR">
              <a:solidFill>
                <a:schemeClr val="tx1">
                  <a:lumMod val="75000"/>
                  <a:lumOff val="25000"/>
                </a:schemeClr>
              </a:solidFill>
              <a:latin typeface="맑은 고딕"/>
              <a:ea typeface="맑은 고딕"/>
            </a:endParaRPr>
          </a:p>
          <a:p>
            <a:pPr>
              <a:lnSpc>
                <a:spcPts val="1500"/>
              </a:lnSpc>
              <a:defRPr/>
            </a:pPr>
            <a:endParaRPr lang="en-US" altLang="ko-KR">
              <a:solidFill>
                <a:schemeClr val="tx1">
                  <a:lumMod val="75000"/>
                  <a:lumOff val="25000"/>
                </a:schemeClr>
              </a:solidFill>
              <a:latin typeface="맑은 고딕"/>
              <a:ea typeface="맑은 고딕"/>
            </a:endParaRPr>
          </a:p>
          <a:p>
            <a:pPr>
              <a:lnSpc>
                <a:spcPts val="1500"/>
              </a:lnSpc>
              <a:defRPr/>
            </a:pPr>
            <a:endParaRPr lang="en-US" altLang="ko-KR">
              <a:solidFill>
                <a:schemeClr val="tx1">
                  <a:lumMod val="75000"/>
                  <a:lumOff val="25000"/>
                </a:schemeClr>
              </a:solidFill>
              <a:latin typeface="맑은 고딕"/>
              <a:ea typeface="맑은 고딕"/>
            </a:endParaRPr>
          </a:p>
          <a:p>
            <a:pPr>
              <a:lnSpc>
                <a:spcPts val="1500"/>
              </a:lnSpc>
              <a:defRPr/>
            </a:pPr>
            <a:r>
              <a:rPr lang="ko-KR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rPr>
              <a:t>학력</a:t>
            </a:r>
            <a:endParaRPr lang="ko-KR" altLang="en-US" b="1">
              <a:solidFill>
                <a:schemeClr val="tx1">
                  <a:lumMod val="75000"/>
                  <a:lumOff val="25000"/>
                </a:schemeClr>
              </a:solidFill>
              <a:latin typeface="맑은 고딕"/>
              <a:ea typeface="맑은 고딕"/>
            </a:endParaRPr>
          </a:p>
          <a:p>
            <a:pPr>
              <a:lnSpc>
                <a:spcPts val="1500"/>
              </a:lnSpc>
              <a:defRPr/>
            </a:pPr>
            <a:endParaRPr lang="en-US" altLang="ko-KR">
              <a:solidFill>
                <a:schemeClr val="tx1">
                  <a:lumMod val="75000"/>
                  <a:lumOff val="25000"/>
                </a:schemeClr>
              </a:solidFill>
              <a:latin typeface="맑은 고딕"/>
              <a:ea typeface="맑은 고딕"/>
            </a:endParaRPr>
          </a:p>
          <a:p>
            <a:pPr>
              <a:lnSpc>
                <a:spcPts val="1500"/>
              </a:lnSpc>
              <a:defRPr/>
            </a:pPr>
            <a:r>
              <a:rPr lang="ko-KR" altLang="en-US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rPr>
              <a:t>동양미래대학교 </a:t>
            </a:r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rPr>
              <a:t>(</a:t>
            </a:r>
            <a:r>
              <a: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rPr>
              <a:t>정보전자공학과</a:t>
            </a:r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rPr>
              <a:t>)</a:t>
            </a:r>
            <a:endParaRPr lang="en-US" altLang="ko-KR" sz="1400">
              <a:solidFill>
                <a:schemeClr val="tx1">
                  <a:lumMod val="75000"/>
                  <a:lumOff val="25000"/>
                </a:schemeClr>
              </a:solidFill>
              <a:latin typeface="맑은 고딕"/>
              <a:ea typeface="맑은 고딕"/>
            </a:endParaRPr>
          </a:p>
          <a:p>
            <a:pPr>
              <a:lnSpc>
                <a:spcPts val="1500"/>
              </a:lnSpc>
              <a:defRPr/>
            </a:pPr>
            <a:endParaRPr lang="en-US" altLang="ko-KR" sz="1400">
              <a:solidFill>
                <a:schemeClr val="tx1">
                  <a:lumMod val="75000"/>
                  <a:lumOff val="25000"/>
                </a:schemeClr>
              </a:solidFill>
              <a:latin typeface="맑은 고딕"/>
              <a:ea typeface="맑은 고딕"/>
            </a:endParaRPr>
          </a:p>
          <a:p>
            <a:pPr>
              <a:lnSpc>
                <a:spcPts val="1500"/>
              </a:lnSpc>
              <a:defRPr/>
            </a:pPr>
            <a:r>
              <a:rPr lang="ko-KR" altLang="en-US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rPr>
              <a:t>방송통신대학교</a:t>
            </a:r>
            <a:r>
              <a: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rPr>
              <a:t> </a:t>
            </a:r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rPr>
              <a:t>(</a:t>
            </a:r>
            <a:r>
              <a: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rPr>
              <a:t>진학중</a:t>
            </a:r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rPr>
              <a:t>)</a:t>
            </a:r>
            <a:endParaRPr lang="en-US" altLang="ko-KR" sz="1400">
              <a:solidFill>
                <a:schemeClr val="tx1">
                  <a:lumMod val="75000"/>
                  <a:lumOff val="25000"/>
                </a:schemeClr>
              </a:solidFill>
              <a:latin typeface="맑은 고딕"/>
              <a:ea typeface="맑은 고딕"/>
            </a:endParaRPr>
          </a:p>
          <a:p>
            <a:pPr>
              <a:lnSpc>
                <a:spcPts val="1500"/>
              </a:lnSpc>
              <a:defRPr/>
            </a:pPr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rPr>
              <a:t>(</a:t>
            </a:r>
            <a:r>
              <a: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rPr>
              <a:t>컴퓨터과학과</a:t>
            </a:r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rPr>
              <a:t>)</a:t>
            </a:r>
            <a:endParaRPr lang="en-US" altLang="ko-KR" sz="1400">
              <a:solidFill>
                <a:schemeClr val="tx1">
                  <a:lumMod val="75000"/>
                  <a:lumOff val="25000"/>
                </a:schemeClr>
              </a:solidFill>
              <a:latin typeface="맑은 고딕"/>
              <a:ea typeface="맑은 고딕"/>
            </a:endParaRPr>
          </a:p>
          <a:p>
            <a:pPr>
              <a:lnSpc>
                <a:spcPts val="1500"/>
              </a:lnSpc>
              <a:defRPr/>
            </a:pPr>
            <a:endParaRPr lang="en-US" altLang="ko-KR" sz="1400">
              <a:solidFill>
                <a:schemeClr val="tx1">
                  <a:lumMod val="75000"/>
                  <a:lumOff val="25000"/>
                </a:schemeClr>
              </a:solidFill>
              <a:latin typeface="맑은 고딕"/>
              <a:ea typeface="맑은 고딕"/>
            </a:endParaRPr>
          </a:p>
          <a:p>
            <a:pPr>
              <a:lnSpc>
                <a:spcPts val="1500"/>
              </a:lnSpc>
              <a:defRPr/>
            </a:pPr>
            <a:endParaRPr lang="ko-KR" altLang="en-US" sz="1400">
              <a:solidFill>
                <a:schemeClr val="tx1">
                  <a:lumMod val="75000"/>
                  <a:lumOff val="25000"/>
                </a:schemeClr>
              </a:solidFill>
              <a:latin typeface="맑은 고딕"/>
              <a:ea typeface="맑은 고딕"/>
            </a:endParaRPr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5616725" y="2311192"/>
            <a:ext cx="730751" cy="730751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5763084" y="3509302"/>
            <a:ext cx="511053" cy="511053"/>
          </a:xfrm>
          <a:prstGeom prst="rect">
            <a:avLst/>
          </a:prstGeom>
        </p:spPr>
      </p:pic>
      <p:pic>
        <p:nvPicPr>
          <p:cNvPr id="31" name="그림 30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5733512" y="4642762"/>
            <a:ext cx="494227" cy="49422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17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lvl="0">
              <a:defRPr/>
            </a:pPr>
            <a:fld id="{E97ECB15-F748-C140-A5C3-CF0090C943BA}" type="slidenum">
              <a:rPr lang="en-US"/>
              <a:pPr lvl="0">
                <a:defRPr/>
              </a:pPr>
              <a:t>3</a:t>
            </a:fld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1028926" y="698252"/>
            <a:ext cx="5241245" cy="78483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>
              <a:defRPr/>
            </a:pPr>
            <a:r>
              <a:rPr lang="en-US" altLang="ko-KR" sz="4500" b="1">
                <a:solidFill>
                  <a:schemeClr val="accent1"/>
                </a:solidFill>
                <a:latin typeface="Roboto"/>
                <a:ea typeface="Roboto"/>
                <a:cs typeface="Lato"/>
              </a:rPr>
              <a:t>SKILLS</a:t>
            </a:r>
            <a:endParaRPr lang="en-US" altLang="ko-KR" sz="4500" b="1">
              <a:solidFill>
                <a:schemeClr val="tx1">
                  <a:lumMod val="85000"/>
                  <a:lumOff val="15000"/>
                </a:schemeClr>
              </a:solidFill>
              <a:latin typeface="Roboto"/>
              <a:ea typeface="Roboto"/>
              <a:cs typeface="Lato"/>
            </a:endParaRPr>
          </a:p>
        </p:txBody>
      </p:sp>
      <p:sp>
        <p:nvSpPr>
          <p:cNvPr id="58" name="Oval 57"/>
          <p:cNvSpPr/>
          <p:nvPr/>
        </p:nvSpPr>
        <p:spPr>
          <a:xfrm>
            <a:off x="6473598" y="1998714"/>
            <a:ext cx="1171172" cy="1171172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1028926" y="3626866"/>
            <a:ext cx="1171172" cy="1171172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1028926" y="2121146"/>
            <a:ext cx="1171172" cy="1171172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61" name="Group 60"/>
          <p:cNvGrpSpPr/>
          <p:nvPr/>
        </p:nvGrpSpPr>
        <p:grpSpPr>
          <a:xfrm rot="0">
            <a:off x="7950881" y="2054442"/>
            <a:ext cx="3212419" cy="936734"/>
            <a:chOff x="7743537" y="3897877"/>
            <a:chExt cx="3212419" cy="936734"/>
          </a:xfrm>
        </p:grpSpPr>
        <p:sp>
          <p:nvSpPr>
            <p:cNvPr id="63" name="TextBox 62"/>
            <p:cNvSpPr txBox="1"/>
            <p:nvPr/>
          </p:nvSpPr>
          <p:spPr>
            <a:xfrm>
              <a:off x="7743537" y="3897877"/>
              <a:ext cx="2806700" cy="323165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pPr lvl="0">
                <a:defRPr/>
              </a:pPr>
              <a:r>
                <a:rPr lang="en-US" sz="1500">
                  <a:latin typeface="Montserrat "/>
                  <a:ea typeface="Montserrat Black"/>
                  <a:cs typeface="Montserrat Black"/>
                </a:rPr>
                <a:t>JAVA</a:t>
              </a:r>
              <a:endParaRPr lang="en-US" sz="1500">
                <a:latin typeface="Montserrat "/>
                <a:ea typeface="Montserrat Black"/>
                <a:cs typeface="Montserrat Black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7743537" y="4267148"/>
              <a:ext cx="3212419" cy="5674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en-US" altLang="ko-KR" sz="1100" kern="0" spc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맑은 고딕"/>
                  <a:ea typeface="맑은 고딕"/>
                </a:rPr>
                <a:t>JAVA </a:t>
              </a:r>
              <a:r>
                <a:rPr lang="ko-KR" altLang="en-US" sz="1100" kern="0" spc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맑은 고딕"/>
                  <a:ea typeface="맑은 고딕"/>
                </a:rPr>
                <a:t>언어를 활용한 기초 알고리즘 학습</a:t>
              </a:r>
              <a:endParaRPr lang="ko-KR" altLang="en-US" sz="1100" kern="0" spc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맑은 고딕"/>
                <a:ea typeface="맑은 고딕"/>
              </a:endParaRPr>
            </a:p>
            <a:p>
              <a:pPr>
                <a:lnSpc>
                  <a:spcPct val="150000"/>
                </a:lnSpc>
                <a:defRPr/>
              </a:pPr>
              <a:endParaRPr lang="en-US" sz="11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  <a:cs typeface="Open Sans Extrabold"/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 rot="0">
            <a:off x="2506209" y="2176874"/>
            <a:ext cx="3212419" cy="936734"/>
            <a:chOff x="7743537" y="3897877"/>
            <a:chExt cx="3212419" cy="936734"/>
          </a:xfrm>
        </p:grpSpPr>
        <p:sp>
          <p:nvSpPr>
            <p:cNvPr id="67" name="TextBox 66"/>
            <p:cNvSpPr txBox="1"/>
            <p:nvPr/>
          </p:nvSpPr>
          <p:spPr>
            <a:xfrm>
              <a:off x="7743537" y="3897877"/>
              <a:ext cx="2806700" cy="323165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pPr lvl="0">
                <a:defRPr/>
              </a:pPr>
              <a:r>
                <a:rPr lang="en-US" sz="1500">
                  <a:latin typeface="Montserrat "/>
                  <a:ea typeface="Montserrat Black"/>
                  <a:cs typeface="Montserrat Black"/>
                </a:rPr>
                <a:t>HTML / CSS</a:t>
              </a:r>
              <a:endParaRPr lang="en-US" sz="1500">
                <a:latin typeface="Montserrat "/>
                <a:ea typeface="Montserrat Black"/>
                <a:cs typeface="Montserrat Black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7743537" y="4267148"/>
              <a:ext cx="3212419" cy="5674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indent="0" algn="l" latinLnBrk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1100" kern="0" spc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맑은 고딕"/>
                  <a:ea typeface="맑은 고딕"/>
                </a:rPr>
                <a:t>웹 표준을 준수한 기본 태그 숫지 및 유효성 검사 규칙 구현 가능</a:t>
              </a:r>
              <a:endParaRPr lang="ko-KR" altLang="en-US" sz="1100" kern="0" spc="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 rot="0">
            <a:off x="2506208" y="3682594"/>
            <a:ext cx="3212419" cy="963701"/>
            <a:chOff x="7743536" y="3897877"/>
            <a:chExt cx="3212419" cy="963701"/>
          </a:xfrm>
        </p:grpSpPr>
        <p:sp>
          <p:nvSpPr>
            <p:cNvPr id="71" name="TextBox 70"/>
            <p:cNvSpPr txBox="1"/>
            <p:nvPr/>
          </p:nvSpPr>
          <p:spPr>
            <a:xfrm>
              <a:off x="7743537" y="3897877"/>
              <a:ext cx="2806700" cy="323165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pPr lvl="0">
                <a:defRPr/>
              </a:pPr>
              <a:r>
                <a:rPr lang="en-US" sz="1500">
                  <a:latin typeface="Montserrat "/>
                  <a:ea typeface="Montserrat Black"/>
                  <a:cs typeface="Montserrat Black"/>
                </a:rPr>
                <a:t>JAVA SCRIPT</a:t>
              </a:r>
              <a:endParaRPr lang="en-US" sz="1500">
                <a:latin typeface="Montserrat "/>
                <a:ea typeface="Montserrat Black"/>
                <a:cs typeface="Montserrat Black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7743536" y="4267148"/>
              <a:ext cx="3212419" cy="5944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indent="0" algn="l" latinLnBrk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100" kern="0" spc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맑은 고딕"/>
                  <a:ea typeface="맑은 고딕"/>
                </a:rPr>
                <a:t>JavaScript</a:t>
              </a:r>
              <a:r>
                <a:rPr lang="ko-KR" altLang="en-US" sz="1100" kern="0" spc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맑은 고딕"/>
                  <a:ea typeface="맑은 고딕"/>
                </a:rPr>
                <a:t>를 </a:t>
              </a:r>
              <a:endParaRPr lang="ko-KR" altLang="en-US" sz="1100" kern="0" spc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맑은 고딕"/>
                <a:ea typeface="맑은 고딕"/>
              </a:endParaRPr>
            </a:p>
            <a:p>
              <a:pPr marL="0" marR="0" indent="0" algn="l" latinLnBrk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1100" ker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/>
                  <a:ea typeface="맑은 고딕"/>
                </a:rPr>
                <a:t>유효성 검사 가능</a:t>
              </a:r>
              <a:endParaRPr lang="ko-KR" altLang="en-US" sz="1100" kern="0" spc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맑은 고딕"/>
                <a:ea typeface="맑은 고딕"/>
              </a:endParaRPr>
            </a:p>
          </p:txBody>
        </p:sp>
      </p:grpSp>
      <p:sp>
        <p:nvSpPr>
          <p:cNvPr id="89" name="Oval 88"/>
          <p:cNvSpPr/>
          <p:nvPr/>
        </p:nvSpPr>
        <p:spPr>
          <a:xfrm>
            <a:off x="6473598" y="3457401"/>
            <a:ext cx="1171172" cy="1171172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92" name="Group 91"/>
          <p:cNvGrpSpPr/>
          <p:nvPr/>
        </p:nvGrpSpPr>
        <p:grpSpPr>
          <a:xfrm rot="0">
            <a:off x="7950881" y="3513129"/>
            <a:ext cx="3212419" cy="1195779"/>
            <a:chOff x="7743537" y="3897877"/>
            <a:chExt cx="3212419" cy="1195779"/>
          </a:xfrm>
        </p:grpSpPr>
        <p:sp>
          <p:nvSpPr>
            <p:cNvPr id="99" name="TextBox 98"/>
            <p:cNvSpPr txBox="1"/>
            <p:nvPr/>
          </p:nvSpPr>
          <p:spPr>
            <a:xfrm>
              <a:off x="7743537" y="3897877"/>
              <a:ext cx="2806700" cy="323165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pPr lvl="0">
                <a:defRPr/>
              </a:pPr>
              <a:r>
                <a:rPr lang="en-US" sz="1500">
                  <a:latin typeface="Montserrat "/>
                  <a:ea typeface="Montserrat Black"/>
                  <a:cs typeface="Montserrat Black"/>
                </a:rPr>
                <a:t>ORACLE</a:t>
              </a:r>
              <a:endParaRPr lang="en-US" sz="1500">
                <a:latin typeface="Montserrat "/>
                <a:ea typeface="Montserrat Black"/>
                <a:cs typeface="Montserrat Black"/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7743537" y="4267148"/>
              <a:ext cx="3212419" cy="82650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ko-KR" altLang="en-US" sz="1100" b="0" i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Nanum Gothic"/>
                </a:rPr>
                <a:t>데이터베이스와 데이터 모델링에 대한 지식을 바탕으로 </a:t>
              </a:r>
              <a:r>
                <a:rPr lang="ko-KR" altLang="en-US" sz="110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/>
                  <a:ea typeface="맑은 고딕"/>
                  <a:cs typeface="Open Sans Extrabold"/>
                </a:rPr>
                <a:t>홈페이지 구현에 필요한 </a:t>
              </a:r>
              <a:r>
                <a:rPr lang="en-US" altLang="ko-KR" sz="110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/>
                  <a:ea typeface="맑은 고딕"/>
                  <a:cs typeface="Open Sans Extrabold"/>
                </a:rPr>
                <a:t>CRUD </a:t>
              </a:r>
              <a:r>
                <a:rPr lang="ko-KR" altLang="en-US" sz="110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/>
                  <a:ea typeface="맑은 고딕"/>
                  <a:cs typeface="Open Sans Extrabold"/>
                </a:rPr>
                <a:t>구현</a:t>
              </a:r>
              <a:r>
                <a:rPr lang="en-US" altLang="ko-KR" sz="110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/>
                  <a:ea typeface="맑은 고딕"/>
                  <a:cs typeface="Open Sans Extrabold"/>
                </a:rPr>
                <a:t>,</a:t>
              </a:r>
              <a:r>
                <a:rPr lang="ko-KR" altLang="en-US" sz="110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/>
                  <a:ea typeface="맑은 고딕"/>
                  <a:cs typeface="Open Sans Extrabold"/>
                </a:rPr>
                <a:t> </a:t>
              </a:r>
              <a:r>
                <a:rPr lang="ko-KR" altLang="en-US" sz="1100" b="0" i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Nanum Gothic"/>
                </a:rPr>
                <a:t> </a:t>
              </a:r>
              <a:r>
                <a:rPr lang="en-US" altLang="ko-KR" sz="1100" b="0" i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Nanum Gothic"/>
                </a:rPr>
                <a:t>SQL</a:t>
              </a:r>
              <a:r>
                <a:rPr lang="ko-KR" altLang="en-US" sz="1100">
                  <a:solidFill>
                    <a:schemeClr val="tx1">
                      <a:lumMod val="50000"/>
                      <a:lumOff val="50000"/>
                    </a:schemeClr>
                  </a:solidFill>
                  <a:latin typeface="Nanum Gothic"/>
                </a:rPr>
                <a:t> 작성 가능</a:t>
              </a:r>
              <a:r>
                <a:rPr lang="en-US" altLang="ko-KR" sz="1100">
                  <a:solidFill>
                    <a:schemeClr val="tx1">
                      <a:lumMod val="50000"/>
                      <a:lumOff val="50000"/>
                    </a:schemeClr>
                  </a:solidFill>
                  <a:latin typeface="Nanum Gothic"/>
                </a:rPr>
                <a:t>.</a:t>
              </a:r>
              <a:endParaRPr lang="en-US" sz="110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  <a:cs typeface="Open Sans Extrabold"/>
              </a:endParaRPr>
            </a:p>
          </p:txBody>
        </p:sp>
      </p:grpSp>
      <p:pic>
        <p:nvPicPr>
          <p:cNvPr id="45" name="그림 4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782085" y="2121146"/>
            <a:ext cx="542468" cy="926307"/>
          </a:xfrm>
          <a:prstGeom prst="rect">
            <a:avLst/>
          </a:prstGeom>
        </p:spPr>
      </p:pic>
      <p:pic>
        <p:nvPicPr>
          <p:cNvPr id="46" name="그림 4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159019" y="2338457"/>
            <a:ext cx="646470" cy="646470"/>
          </a:xfrm>
          <a:prstGeom prst="rect">
            <a:avLst/>
          </a:prstGeom>
        </p:spPr>
      </p:pic>
      <p:pic>
        <p:nvPicPr>
          <p:cNvPr id="47" name="그림 46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427696" y="2546145"/>
            <a:ext cx="646471" cy="646471"/>
          </a:xfrm>
          <a:prstGeom prst="rect">
            <a:avLst/>
          </a:prstGeom>
        </p:spPr>
      </p:pic>
      <p:pic>
        <p:nvPicPr>
          <p:cNvPr id="48" name="그림 47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028926" y="3892713"/>
            <a:ext cx="1278954" cy="639477"/>
          </a:xfrm>
          <a:prstGeom prst="rect">
            <a:avLst/>
          </a:prstGeom>
        </p:spPr>
      </p:pic>
      <p:pic>
        <p:nvPicPr>
          <p:cNvPr id="50" name="그림 49"/>
          <p:cNvPicPr>
            <a:picLocks noChangeAspect="1"/>
          </p:cNvPicPr>
          <p:nvPr/>
        </p:nvPicPr>
        <p:blipFill rotWithShape="1">
          <a:blip r:embed="rId6"/>
          <a:srcRect t="36820"/>
          <a:stretch>
            <a:fillRect/>
          </a:stretch>
        </p:blipFill>
        <p:spPr>
          <a:xfrm>
            <a:off x="6585802" y="3882400"/>
            <a:ext cx="946763" cy="5982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17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lvl="0">
              <a:defRPr/>
            </a:pPr>
            <a:fld id="{E97ECB15-F748-C140-A5C3-CF0090C943BA}" type="slidenum">
              <a:rPr lang="en-US"/>
              <a:pPr lvl="0">
                <a:defRPr/>
              </a:pPr>
              <a:t>4</a:t>
            </a:fld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1524746" y="392430"/>
            <a:ext cx="9142507" cy="779853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ko-KR" altLang="en-US" sz="4500" b="1">
                <a:solidFill>
                  <a:srgbClr val="1b48f4"/>
                </a:solidFill>
                <a:latin typeface="HY견고딕"/>
                <a:ea typeface="HY견고딕"/>
                <a:cs typeface="Lato"/>
              </a:rPr>
              <a:t>쇼핑몰 회원관리 프로그램</a:t>
            </a:r>
            <a:endParaRPr lang="ko-KR" altLang="en-US" sz="4500" b="1">
              <a:solidFill>
                <a:srgbClr val="1b48f4"/>
              </a:solidFill>
              <a:latin typeface="HY견고딕"/>
              <a:ea typeface="HY견고딕"/>
              <a:cs typeface="Lato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183036" y="2343816"/>
            <a:ext cx="7328504" cy="51177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400">
                <a:latin typeface="한컴 고딕"/>
                <a:ea typeface="한컴 고딕"/>
              </a:rPr>
              <a:t>본 프로젝트는 쇼핑몰 회원관리를 위한 프로그램이다</a:t>
            </a:r>
            <a:r>
              <a:rPr lang="en-US" altLang="ko-KR" sz="1400">
                <a:latin typeface="한컴 고딕"/>
                <a:ea typeface="한컴 고딕"/>
              </a:rPr>
              <a:t>.</a:t>
            </a:r>
            <a:endParaRPr lang="en-US" altLang="ko-KR" sz="1400">
              <a:latin typeface="한컴 고딕"/>
              <a:ea typeface="한컴 고딕"/>
            </a:endParaRPr>
          </a:p>
          <a:p>
            <a:pPr lvl="0">
              <a:defRPr/>
            </a:pPr>
            <a:r>
              <a:rPr lang="ko-KR" altLang="en-US" sz="1400">
                <a:latin typeface="한컴 고딕"/>
                <a:ea typeface="한컴 고딕"/>
              </a:rPr>
              <a:t>회원등록</a:t>
            </a:r>
            <a:r>
              <a:rPr lang="en-US" altLang="ko-KR" sz="1400">
                <a:latin typeface="한컴 고딕"/>
                <a:ea typeface="한컴 고딕"/>
              </a:rPr>
              <a:t>, </a:t>
            </a:r>
            <a:r>
              <a:rPr lang="ko-KR" altLang="en-US" sz="1400">
                <a:latin typeface="한컴 고딕"/>
                <a:ea typeface="한컴 고딕"/>
              </a:rPr>
              <a:t>회원관리목록조회수정</a:t>
            </a:r>
            <a:r>
              <a:rPr lang="en-US" altLang="ko-KR" sz="1400">
                <a:latin typeface="한컴 고딕"/>
                <a:ea typeface="한컴 고딕"/>
              </a:rPr>
              <a:t>, </a:t>
            </a:r>
            <a:r>
              <a:rPr lang="ko-KR" altLang="en-US" sz="1400">
                <a:latin typeface="한컴 고딕"/>
                <a:ea typeface="한컴 고딕"/>
              </a:rPr>
              <a:t>회원매출조회  등의 업무가 가능하도록 프로그램을 제작하였다</a:t>
            </a:r>
            <a:r>
              <a:rPr lang="en-US" altLang="ko-KR" sz="1400">
                <a:latin typeface="한컴 고딕"/>
                <a:ea typeface="한컴 고딕"/>
              </a:rPr>
              <a:t>.</a:t>
            </a:r>
            <a:endParaRPr lang="en-US" altLang="ko-KR" sz="1400">
              <a:latin typeface="한컴 고딕"/>
              <a:ea typeface="한컴 고딕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033045" y="1423567"/>
            <a:ext cx="2791149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200">
                <a:latin typeface="맑은 고딕"/>
                <a:ea typeface="맑은 고딕"/>
              </a:rPr>
              <a:t>프로젝트 개요</a:t>
            </a:r>
            <a:endParaRPr lang="ko-KR" altLang="en-US" sz="3200">
              <a:latin typeface="맑은 고딕"/>
              <a:ea typeface="맑은 고딕"/>
            </a:endParaRPr>
          </a:p>
        </p:txBody>
      </p:sp>
      <p:sp>
        <p:nvSpPr>
          <p:cNvPr id="28" name="사각형: 둥근 모서리 27"/>
          <p:cNvSpPr/>
          <p:nvPr/>
        </p:nvSpPr>
        <p:spPr>
          <a:xfrm>
            <a:off x="813971" y="1646217"/>
            <a:ext cx="155461" cy="165980"/>
          </a:xfrm>
          <a:prstGeom prst="roundRect">
            <a:avLst>
              <a:gd name="adj" fmla="val 16667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1183038" y="4302009"/>
            <a:ext cx="8557421" cy="1687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400">
                <a:latin typeface="한컴 고딕"/>
                <a:ea typeface="한컴 고딕"/>
              </a:rPr>
              <a:t>1) </a:t>
            </a:r>
            <a:r>
              <a:rPr lang="ko-KR" altLang="en-US" sz="1400">
                <a:latin typeface="한컴 고딕"/>
                <a:ea typeface="한컴 고딕"/>
              </a:rPr>
              <a:t>접속에 사용할 오라클 계정은 </a:t>
            </a:r>
            <a:r>
              <a:rPr lang="en-US" altLang="ko-KR" sz="1400">
                <a:latin typeface="한컴 고딕"/>
                <a:ea typeface="한컴 고딕"/>
              </a:rPr>
              <a:t>'system’</a:t>
            </a:r>
            <a:r>
              <a:rPr lang="ko-KR" altLang="en-US" sz="1400">
                <a:latin typeface="한컴 고딕"/>
                <a:ea typeface="한컴 고딕"/>
              </a:rPr>
              <a:t>이고</a:t>
            </a:r>
            <a:r>
              <a:rPr lang="en-US" altLang="ko-KR" sz="1400">
                <a:latin typeface="한컴 고딕"/>
                <a:ea typeface="한컴 고딕"/>
              </a:rPr>
              <a:t>, </a:t>
            </a:r>
            <a:r>
              <a:rPr lang="ko-KR" altLang="en-US" sz="1400">
                <a:latin typeface="한컴 고딕"/>
                <a:ea typeface="한컴 고딕"/>
              </a:rPr>
              <a:t>암호는 </a:t>
            </a:r>
            <a:r>
              <a:rPr lang="en-US" altLang="ko-KR" sz="1400">
                <a:latin typeface="한컴 고딕"/>
                <a:ea typeface="한컴 고딕"/>
              </a:rPr>
              <a:t>'1234'</a:t>
            </a:r>
            <a:r>
              <a:rPr lang="ko-KR" altLang="en-US" sz="1400">
                <a:latin typeface="한컴 고딕"/>
                <a:ea typeface="한컴 고딕"/>
              </a:rPr>
              <a:t>이다</a:t>
            </a:r>
            <a:r>
              <a:rPr lang="en-US" altLang="ko-KR" sz="1400">
                <a:latin typeface="한컴 고딕"/>
                <a:ea typeface="한컴 고딕"/>
              </a:rPr>
              <a:t>.</a:t>
            </a:r>
            <a:endParaRPr lang="en-US" altLang="ko-KR" sz="1400">
              <a:latin typeface="한컴 고딕"/>
              <a:ea typeface="한컴 고딕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400">
                <a:latin typeface="한컴 고딕"/>
                <a:ea typeface="한컴 고딕"/>
              </a:rPr>
              <a:t>2) </a:t>
            </a:r>
            <a:r>
              <a:rPr lang="ko-KR" altLang="en-US" sz="1400">
                <a:latin typeface="한컴 고딕"/>
                <a:ea typeface="한컴 고딕"/>
              </a:rPr>
              <a:t>프로젝트를 생성하기 전에 </a:t>
            </a:r>
            <a:r>
              <a:rPr lang="en-US" altLang="ko-KR" sz="1400">
                <a:latin typeface="한컴 고딕"/>
                <a:ea typeface="한컴 고딕"/>
              </a:rPr>
              <a:t>java, jsp, html, css, text </a:t>
            </a:r>
            <a:r>
              <a:rPr lang="ko-KR" altLang="en-US" sz="1400">
                <a:latin typeface="한컴 고딕"/>
                <a:ea typeface="한컴 고딕"/>
              </a:rPr>
              <a:t>파일의 기본 인코딩을 </a:t>
            </a:r>
            <a:r>
              <a:rPr lang="en-US" altLang="ko-KR" sz="1400">
                <a:latin typeface="한컴 고딕"/>
                <a:ea typeface="한컴 고딕"/>
              </a:rPr>
              <a:t>‘UTF-8’</a:t>
            </a:r>
            <a:r>
              <a:rPr lang="ko-KR" altLang="en-US" sz="1400">
                <a:latin typeface="한컴 고딕"/>
                <a:ea typeface="한컴 고딕"/>
              </a:rPr>
              <a:t>로 지정한다</a:t>
            </a:r>
            <a:r>
              <a:rPr lang="en-US" altLang="ko-KR" sz="1400">
                <a:latin typeface="한컴 고딕"/>
                <a:ea typeface="한컴 고딕"/>
              </a:rPr>
              <a:t>.</a:t>
            </a:r>
            <a:endParaRPr lang="en-US" altLang="ko-KR" sz="1400">
              <a:latin typeface="한컴 고딕"/>
              <a:ea typeface="한컴 고딕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400">
                <a:latin typeface="한컴 고딕"/>
                <a:ea typeface="한컴 고딕"/>
              </a:rPr>
              <a:t>3) </a:t>
            </a:r>
            <a:r>
              <a:rPr lang="ko-KR" altLang="en-US" sz="1400">
                <a:latin typeface="한컴 고딕"/>
                <a:ea typeface="한컴 고딕"/>
              </a:rPr>
              <a:t>이클립스에서 톰캣을 연동하여 실행하기 위한 설정을 수행해야 한다</a:t>
            </a:r>
            <a:r>
              <a:rPr lang="en-US" altLang="ko-KR" sz="1400">
                <a:latin typeface="한컴 고딕"/>
                <a:ea typeface="한컴 고딕"/>
              </a:rPr>
              <a:t>.</a:t>
            </a:r>
            <a:endParaRPr lang="en-US" altLang="ko-KR" sz="1400">
              <a:latin typeface="한컴 고딕"/>
              <a:ea typeface="한컴 고딕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400">
                <a:latin typeface="한컴 고딕"/>
                <a:ea typeface="한컴 고딕"/>
              </a:rPr>
              <a:t>4) </a:t>
            </a:r>
            <a:r>
              <a:rPr lang="ko-KR" altLang="en-US" sz="1400">
                <a:latin typeface="한컴 고딕"/>
                <a:ea typeface="한컴 고딕"/>
              </a:rPr>
              <a:t>오라클 관리를 위해 </a:t>
            </a:r>
            <a:r>
              <a:rPr lang="en-US" altLang="ko-KR" sz="1400">
                <a:latin typeface="한컴 고딕"/>
                <a:ea typeface="한컴 고딕"/>
              </a:rPr>
              <a:t>8080 </a:t>
            </a:r>
            <a:r>
              <a:rPr lang="ko-KR" altLang="en-US" sz="1400">
                <a:latin typeface="한컴 고딕"/>
                <a:ea typeface="한컴 고딕"/>
              </a:rPr>
              <a:t>포트를 사용하고 있기 때문에</a:t>
            </a:r>
            <a:r>
              <a:rPr lang="en-US" altLang="ko-KR" sz="1400">
                <a:latin typeface="한컴 고딕"/>
                <a:ea typeface="한컴 고딕"/>
              </a:rPr>
              <a:t>, </a:t>
            </a:r>
            <a:r>
              <a:rPr lang="ko-KR" altLang="en-US" sz="1400">
                <a:latin typeface="한컴 고딕"/>
                <a:ea typeface="한컴 고딕"/>
              </a:rPr>
              <a:t>톰캣 서버는 </a:t>
            </a:r>
            <a:r>
              <a:rPr lang="en-US" altLang="ko-KR" sz="1400">
                <a:latin typeface="한컴 고딕"/>
                <a:ea typeface="한컴 고딕"/>
              </a:rPr>
              <a:t>8090 </a:t>
            </a:r>
            <a:r>
              <a:rPr lang="ko-KR" altLang="en-US" sz="1400">
                <a:latin typeface="한컴 고딕"/>
                <a:ea typeface="한컴 고딕"/>
              </a:rPr>
              <a:t>포트를 사용하도록 권장한다</a:t>
            </a:r>
            <a:r>
              <a:rPr lang="en-US" altLang="ko-KR" sz="1400">
                <a:latin typeface="한컴 고딕"/>
                <a:ea typeface="한컴 고딕"/>
              </a:rPr>
              <a:t>.</a:t>
            </a:r>
            <a:endParaRPr lang="en-US" altLang="ko-KR" sz="1400">
              <a:latin typeface="한컴 고딕"/>
              <a:ea typeface="한컴 고딕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400">
                <a:latin typeface="한컴 고딕"/>
                <a:ea typeface="한컴 고딕"/>
              </a:rPr>
              <a:t>5)</a:t>
            </a:r>
            <a:r>
              <a:rPr lang="ko-KR" altLang="en-US" sz="1400">
                <a:latin typeface="한컴 고딕"/>
                <a:ea typeface="한컴 고딕"/>
              </a:rPr>
              <a:t> </a:t>
            </a:r>
            <a:r>
              <a:rPr lang="en-US" altLang="ko-KR" sz="1400">
                <a:latin typeface="한컴 고딕"/>
                <a:ea typeface="한컴 고딕"/>
              </a:rPr>
              <a:t>github</a:t>
            </a:r>
            <a:r>
              <a:rPr lang="ko-KR" altLang="en-US" sz="1400">
                <a:latin typeface="한컴 고딕"/>
                <a:ea typeface="한컴 고딕"/>
              </a:rPr>
              <a:t> 전체 코드 주소 </a:t>
            </a:r>
            <a:r>
              <a:rPr lang="en-US" altLang="ko-KR" sz="1400">
                <a:latin typeface="한컴 고딕"/>
                <a:ea typeface="한컴 고딕"/>
              </a:rPr>
              <a:t>:</a:t>
            </a:r>
            <a:r>
              <a:rPr lang="ko-KR" altLang="en-US" sz="1400">
                <a:latin typeface="한컴 고딕"/>
                <a:ea typeface="한컴 고딕"/>
              </a:rPr>
              <a:t> </a:t>
            </a:r>
            <a:r>
              <a:rPr lang="ko-KR" altLang="en-US" sz="1400">
                <a:latin typeface="한컴 고딕"/>
                <a:ea typeface="한컴 고딕"/>
                <a:hlinkClick r:id="rId2"/>
              </a:rPr>
              <a:t>홈쇼핑회원관리(포트폴리오용)</a:t>
            </a:r>
            <a:endParaRPr lang="ko-KR" altLang="en-US" sz="1400">
              <a:latin typeface="한컴 고딕"/>
              <a:ea typeface="한컴 고딕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033045" y="3253458"/>
            <a:ext cx="2791149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200">
                <a:latin typeface="맑은 고딕"/>
                <a:ea typeface="맑은 고딕"/>
              </a:rPr>
              <a:t>프로젝트 준비</a:t>
            </a:r>
            <a:endParaRPr lang="ko-KR" altLang="en-US" sz="3200">
              <a:latin typeface="맑은 고딕"/>
              <a:ea typeface="맑은 고딕"/>
            </a:endParaRPr>
          </a:p>
        </p:txBody>
      </p:sp>
      <p:sp>
        <p:nvSpPr>
          <p:cNvPr id="31" name="사각형: 둥근 모서리 30"/>
          <p:cNvSpPr/>
          <p:nvPr/>
        </p:nvSpPr>
        <p:spPr>
          <a:xfrm>
            <a:off x="813971" y="3476108"/>
            <a:ext cx="155461" cy="165980"/>
          </a:xfrm>
          <a:prstGeom prst="roundRect">
            <a:avLst>
              <a:gd name="adj" fmla="val 16667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2" name="사각형: 둥근 모서리 31"/>
          <p:cNvSpPr/>
          <p:nvPr/>
        </p:nvSpPr>
        <p:spPr>
          <a:xfrm>
            <a:off x="891113" y="2154722"/>
            <a:ext cx="10627247" cy="901407"/>
          </a:xfrm>
          <a:prstGeom prst="roundRect">
            <a:avLst>
              <a:gd name="adj" fmla="val 5786"/>
            </a:avLst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3" name="사각형: 둥근 모서리 32"/>
          <p:cNvSpPr/>
          <p:nvPr/>
        </p:nvSpPr>
        <p:spPr>
          <a:xfrm>
            <a:off x="891113" y="3975119"/>
            <a:ext cx="10627247" cy="2654007"/>
          </a:xfrm>
          <a:prstGeom prst="roundRect">
            <a:avLst>
              <a:gd name="adj" fmla="val 2441"/>
            </a:avLst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lvl="0">
              <a:defRPr/>
            </a:pPr>
            <a:fld id="{E97ECB15-F748-C140-A5C3-CF0090C943BA}" type="slidenum">
              <a:rPr lang="en-US"/>
              <a:pPr lvl="0">
                <a:defRPr/>
              </a:pPr>
              <a:t>5</a:t>
            </a:fld>
            <a:endParaRPr lang="en-US"/>
          </a:p>
        </p:txBody>
      </p:sp>
      <p:sp>
        <p:nvSpPr>
          <p:cNvPr id="8" name="사각형: 둥근 모서리 7"/>
          <p:cNvSpPr/>
          <p:nvPr/>
        </p:nvSpPr>
        <p:spPr>
          <a:xfrm>
            <a:off x="863712" y="809381"/>
            <a:ext cx="155461" cy="165980"/>
          </a:xfrm>
          <a:prstGeom prst="roundRect">
            <a:avLst>
              <a:gd name="adj" fmla="val 16667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082787" y="586731"/>
            <a:ext cx="2739853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200">
                <a:latin typeface="한컴 말랑말랑 Bold"/>
                <a:ea typeface="한컴 말랑말랑 Bold"/>
              </a:rPr>
              <a:t>프로젝트 테이블</a:t>
            </a:r>
            <a:endParaRPr lang="ko-KR" altLang="en-US" sz="3200">
              <a:latin typeface="한컴 말랑말랑 Bold"/>
              <a:ea typeface="한컴 말랑말랑 Bold"/>
            </a:endParaRPr>
          </a:p>
        </p:txBody>
      </p:sp>
      <p:sp>
        <p:nvSpPr>
          <p:cNvPr id="10" name="사각형: 둥근 모서리 9"/>
          <p:cNvSpPr/>
          <p:nvPr/>
        </p:nvSpPr>
        <p:spPr>
          <a:xfrm>
            <a:off x="863713" y="1262673"/>
            <a:ext cx="10627247" cy="5260047"/>
          </a:xfrm>
          <a:prstGeom prst="roundRect">
            <a:avLst>
              <a:gd name="adj" fmla="val 2073"/>
            </a:avLst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173056" y="1471474"/>
            <a:ext cx="3680884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100">
                <a:latin typeface="한컴 고딕"/>
                <a:ea typeface="한컴 고딕"/>
              </a:rPr>
              <a:t>가</a:t>
            </a:r>
            <a:r>
              <a:rPr lang="en-US" altLang="ko-KR" sz="1100">
                <a:latin typeface="한컴 고딕"/>
                <a:ea typeface="한컴 고딕"/>
              </a:rPr>
              <a:t>) </a:t>
            </a:r>
            <a:r>
              <a:rPr lang="ko-KR" altLang="en-US" sz="1100">
                <a:latin typeface="한컴 고딕"/>
                <a:ea typeface="한컴 고딕"/>
              </a:rPr>
              <a:t>회원정보 테이블 명세서 </a:t>
            </a:r>
            <a:r>
              <a:rPr lang="en-US" altLang="ko-KR" sz="1100">
                <a:latin typeface="한컴 고딕"/>
                <a:ea typeface="한컴 고딕"/>
              </a:rPr>
              <a:t>( </a:t>
            </a:r>
            <a:r>
              <a:rPr lang="ko-KR" altLang="en-US" sz="1100">
                <a:latin typeface="한컴 고딕"/>
                <a:ea typeface="한컴 고딕"/>
              </a:rPr>
              <a:t>테이블 명 </a:t>
            </a:r>
            <a:r>
              <a:rPr lang="en-US" altLang="ko-KR" sz="1100">
                <a:latin typeface="한컴 고딕"/>
                <a:ea typeface="한컴 고딕"/>
              </a:rPr>
              <a:t>: member_tbl_02 )</a:t>
            </a:r>
            <a:endParaRPr lang="en-US" altLang="ko-KR" sz="1100">
              <a:latin typeface="한컴 고딕"/>
              <a:ea typeface="한컴 고딕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73056" y="4145657"/>
            <a:ext cx="3195109" cy="2625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100">
                <a:latin typeface="한컴 고딕"/>
                <a:ea typeface="한컴 고딕"/>
              </a:rPr>
              <a:t>나</a:t>
            </a:r>
            <a:r>
              <a:rPr lang="en-US" altLang="ko-KR" sz="1100">
                <a:latin typeface="한컴 고딕"/>
                <a:ea typeface="한컴 고딕"/>
              </a:rPr>
              <a:t>) </a:t>
            </a:r>
            <a:r>
              <a:rPr lang="ko-KR" altLang="en-US" sz="1100">
                <a:latin typeface="한컴 고딕"/>
                <a:ea typeface="한컴 고딕"/>
              </a:rPr>
              <a:t>매출정보 테이블  </a:t>
            </a:r>
            <a:r>
              <a:rPr lang="en-US" altLang="ko-KR" sz="1100">
                <a:latin typeface="한컴 고딕"/>
                <a:ea typeface="한컴 고딕"/>
              </a:rPr>
              <a:t>( </a:t>
            </a:r>
            <a:r>
              <a:rPr lang="ko-KR" altLang="en-US" sz="1100">
                <a:latin typeface="한컴 고딕"/>
                <a:ea typeface="한컴 고딕"/>
              </a:rPr>
              <a:t>테이블 명 </a:t>
            </a:r>
            <a:r>
              <a:rPr lang="en-US" altLang="ko-KR" sz="1100">
                <a:latin typeface="한컴 고딕"/>
                <a:ea typeface="한컴 고딕"/>
              </a:rPr>
              <a:t>: money_tbl_02 )</a:t>
            </a:r>
            <a:endParaRPr lang="en-US" altLang="ko-KR" sz="1100">
              <a:latin typeface="한컴 고딕"/>
              <a:ea typeface="한컴 고딕"/>
            </a:endParaRPr>
          </a:p>
        </p:txBody>
      </p:sp>
      <p:pic>
        <p:nvPicPr>
          <p:cNvPr id="1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173057" y="1733084"/>
            <a:ext cx="5820588" cy="1771897"/>
          </a:xfrm>
          <a:prstGeom prst="rect">
            <a:avLst/>
          </a:prstGeom>
        </p:spPr>
      </p:pic>
      <p:pic>
        <p:nvPicPr>
          <p:cNvPr id="1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173057" y="4583238"/>
            <a:ext cx="5839640" cy="173379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lvl="0">
              <a:defRPr/>
            </a:pPr>
            <a:fld id="{E97ECB15-F748-C140-A5C3-CF0090C943BA}" type="slidenum">
              <a:rPr lang="en-US"/>
              <a:pPr lvl="0">
                <a:defRPr/>
              </a:pPr>
              <a:t>6</a:t>
            </a:fld>
            <a:endParaRPr lang="en-US"/>
          </a:p>
        </p:txBody>
      </p:sp>
      <p:sp>
        <p:nvSpPr>
          <p:cNvPr id="8" name="사각형: 둥근 모서리 7"/>
          <p:cNvSpPr/>
          <p:nvPr/>
        </p:nvSpPr>
        <p:spPr>
          <a:xfrm>
            <a:off x="863712" y="809381"/>
            <a:ext cx="155461" cy="165980"/>
          </a:xfrm>
          <a:prstGeom prst="roundRect">
            <a:avLst>
              <a:gd name="adj" fmla="val 16667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082787" y="586731"/>
            <a:ext cx="2763898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200">
                <a:latin typeface="한컴 말랑말랑 Bold"/>
                <a:ea typeface="한컴 말랑말랑 Bold"/>
              </a:rPr>
              <a:t>프로젝트 데이터</a:t>
            </a:r>
            <a:endParaRPr lang="ko-KR" altLang="en-US" sz="3200">
              <a:latin typeface="한컴 말랑말랑 Bold"/>
              <a:ea typeface="한컴 말랑말랑 Bold"/>
            </a:endParaRPr>
          </a:p>
        </p:txBody>
      </p:sp>
      <p:sp>
        <p:nvSpPr>
          <p:cNvPr id="10" name="사각형: 둥근 모서리 9"/>
          <p:cNvSpPr/>
          <p:nvPr/>
        </p:nvSpPr>
        <p:spPr>
          <a:xfrm>
            <a:off x="863713" y="1262673"/>
            <a:ext cx="10627247" cy="5260047"/>
          </a:xfrm>
          <a:prstGeom prst="roundRect">
            <a:avLst>
              <a:gd name="adj" fmla="val 2073"/>
            </a:avLst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173057" y="1471474"/>
            <a:ext cx="1661583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100">
                <a:latin typeface="한컴 고딕"/>
                <a:ea typeface="한컴 고딕"/>
              </a:rPr>
              <a:t>[ </a:t>
            </a:r>
            <a:r>
              <a:rPr lang="ko-KR" altLang="en-US" sz="1100">
                <a:latin typeface="한컴 고딕"/>
                <a:ea typeface="한컴 고딕"/>
              </a:rPr>
              <a:t>회원 정보 샘플 데이터 </a:t>
            </a:r>
            <a:r>
              <a:rPr lang="en-US" altLang="ko-KR" sz="1100">
                <a:latin typeface="한컴 고딕"/>
                <a:ea typeface="한컴 고딕"/>
              </a:rPr>
              <a:t>]</a:t>
            </a:r>
            <a:endParaRPr lang="en-US" altLang="ko-KR" sz="1100">
              <a:latin typeface="한컴 고딕"/>
              <a:ea typeface="한컴 고딕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73057" y="3533654"/>
            <a:ext cx="1668580" cy="2623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100">
                <a:latin typeface="한컴 고딕"/>
                <a:ea typeface="한컴 고딕"/>
              </a:rPr>
              <a:t>[ </a:t>
            </a:r>
            <a:r>
              <a:rPr lang="ko-KR" altLang="en-US" sz="1100">
                <a:latin typeface="한컴 고딕"/>
                <a:ea typeface="한컴 고딕"/>
              </a:rPr>
              <a:t>매출 정보 샘플 데이터 </a:t>
            </a:r>
            <a:r>
              <a:rPr lang="en-US" altLang="ko-KR" sz="1100">
                <a:latin typeface="한컴 고딕"/>
                <a:ea typeface="한컴 고딕"/>
              </a:rPr>
              <a:t>]</a:t>
            </a:r>
            <a:endParaRPr lang="en-US" altLang="ko-KR" sz="1100">
              <a:latin typeface="한컴 고딕"/>
              <a:ea typeface="한컴 고딕"/>
            </a:endParaRPr>
          </a:p>
        </p:txBody>
      </p:sp>
      <p:pic>
        <p:nvPicPr>
          <p:cNvPr id="1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173057" y="1839201"/>
            <a:ext cx="7830642" cy="1371791"/>
          </a:xfrm>
          <a:prstGeom prst="rect">
            <a:avLst/>
          </a:prstGeom>
        </p:spPr>
      </p:pic>
      <p:pic>
        <p:nvPicPr>
          <p:cNvPr id="1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173057" y="3892696"/>
            <a:ext cx="7821116" cy="2172003"/>
          </a:xfrm>
          <a:prstGeom prst="rect">
            <a:avLst/>
          </a:prstGeom>
        </p:spPr>
      </p:pic>
      <p:sp>
        <p:nvSpPr>
          <p:cNvPr id="16" name=""/>
          <p:cNvSpPr txBox="1"/>
          <p:nvPr/>
        </p:nvSpPr>
        <p:spPr>
          <a:xfrm>
            <a:off x="9336756" y="1839201"/>
            <a:ext cx="1506504" cy="1180362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grade</a:t>
            </a:r>
            <a:endParaRPr lang="en-US" altLang="ko-KR"/>
          </a:p>
          <a:p>
            <a:pPr>
              <a:defRPr/>
            </a:pPr>
            <a:r>
              <a:rPr lang="en-US" altLang="ko-KR"/>
              <a:t>A : VIP</a:t>
            </a:r>
            <a:endParaRPr lang="en-US" altLang="ko-KR"/>
          </a:p>
          <a:p>
            <a:pPr>
              <a:defRPr/>
            </a:pPr>
            <a:r>
              <a:rPr lang="en-US" altLang="ko-KR"/>
              <a:t>B :</a:t>
            </a:r>
            <a:r>
              <a:rPr lang="ko-KR" altLang="en-US"/>
              <a:t> 일반</a:t>
            </a:r>
            <a:endParaRPr lang="ko-KR" altLang="en-US"/>
          </a:p>
          <a:p>
            <a:pPr>
              <a:defRPr/>
            </a:pPr>
            <a:r>
              <a:rPr lang="en-US" altLang="ko-KR"/>
              <a:t>C : </a:t>
            </a:r>
            <a:r>
              <a:rPr lang="ko-KR" altLang="en-US"/>
              <a:t>직원</a:t>
            </a:r>
            <a:endParaRPr lang="ko-KR" altLang="en-US"/>
          </a:p>
        </p:txBody>
      </p:sp>
      <p:sp>
        <p:nvSpPr>
          <p:cNvPr id="18" name=""/>
          <p:cNvSpPr txBox="1"/>
          <p:nvPr/>
        </p:nvSpPr>
        <p:spPr>
          <a:xfrm>
            <a:off x="9336756" y="3429000"/>
            <a:ext cx="1959117" cy="2010898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city</a:t>
            </a:r>
            <a:endParaRPr lang="en-US" altLang="ko-KR"/>
          </a:p>
          <a:p>
            <a:pPr>
              <a:defRPr/>
            </a:pPr>
            <a:r>
              <a:rPr lang="en-US" altLang="ko-KR"/>
              <a:t>01 : </a:t>
            </a:r>
            <a:r>
              <a:rPr lang="ko-KR" altLang="en-US"/>
              <a:t>서울</a:t>
            </a:r>
            <a:endParaRPr lang="ko-KR" altLang="en-US"/>
          </a:p>
          <a:p>
            <a:pPr>
              <a:defRPr/>
            </a:pPr>
            <a:r>
              <a:rPr lang="en-US" altLang="ko-KR"/>
              <a:t>10</a:t>
            </a:r>
            <a:r>
              <a:rPr lang="ko-KR" altLang="en-US"/>
              <a:t> </a:t>
            </a:r>
            <a:r>
              <a:rPr lang="en-US" altLang="ko-KR"/>
              <a:t>:</a:t>
            </a:r>
            <a:r>
              <a:rPr lang="ko-KR" altLang="en-US"/>
              <a:t> 인천</a:t>
            </a:r>
            <a:endParaRPr lang="ko-KR" altLang="en-US"/>
          </a:p>
          <a:p>
            <a:pPr>
              <a:defRPr/>
            </a:pPr>
            <a:r>
              <a:rPr lang="en-US" altLang="ko-KR"/>
              <a:t>20</a:t>
            </a:r>
            <a:r>
              <a:rPr lang="ko-KR" altLang="en-US"/>
              <a:t> </a:t>
            </a:r>
            <a:r>
              <a:rPr lang="en-US" altLang="ko-KR"/>
              <a:t>:</a:t>
            </a:r>
            <a:r>
              <a:rPr lang="ko-KR" altLang="en-US"/>
              <a:t> 성남</a:t>
            </a:r>
            <a:endParaRPr lang="ko-KR" altLang="en-US"/>
          </a:p>
          <a:p>
            <a:pPr>
              <a:defRPr/>
            </a:pPr>
            <a:r>
              <a:rPr lang="en-US" altLang="ko-KR"/>
              <a:t>30</a:t>
            </a:r>
            <a:r>
              <a:rPr lang="ko-KR" altLang="en-US"/>
              <a:t> </a:t>
            </a:r>
            <a:r>
              <a:rPr lang="en-US" altLang="ko-KR"/>
              <a:t>:</a:t>
            </a:r>
            <a:r>
              <a:rPr lang="ko-KR" altLang="en-US"/>
              <a:t> 대전</a:t>
            </a:r>
            <a:endParaRPr lang="ko-KR" altLang="en-US"/>
          </a:p>
          <a:p>
            <a:pPr>
              <a:defRPr/>
            </a:pPr>
            <a:r>
              <a:rPr lang="en-US" altLang="ko-KR"/>
              <a:t>40</a:t>
            </a:r>
            <a:r>
              <a:rPr lang="ko-KR" altLang="en-US"/>
              <a:t> </a:t>
            </a:r>
            <a:r>
              <a:rPr lang="en-US" altLang="ko-KR"/>
              <a:t>:</a:t>
            </a:r>
            <a:r>
              <a:rPr lang="ko-KR" altLang="en-US"/>
              <a:t> 광주</a:t>
            </a:r>
            <a:endParaRPr lang="ko-KR" altLang="en-US"/>
          </a:p>
          <a:p>
            <a:pPr>
              <a:defRPr/>
            </a:pPr>
            <a:r>
              <a:rPr lang="en-US" altLang="ko-KR"/>
              <a:t>60</a:t>
            </a:r>
            <a:r>
              <a:rPr lang="ko-KR" altLang="en-US"/>
              <a:t> </a:t>
            </a:r>
            <a:r>
              <a:rPr lang="en-US" altLang="ko-KR"/>
              <a:t>:</a:t>
            </a:r>
            <a:r>
              <a:rPr lang="ko-KR" altLang="en-US"/>
              <a:t> 부산</a:t>
            </a:r>
            <a:endParaRPr lang="ko-KR" altLang="en-US"/>
          </a:p>
        </p:txBody>
      </p:sp>
      <p:sp>
        <p:nvSpPr>
          <p:cNvPr id="19" name=""/>
          <p:cNvSpPr txBox="1"/>
          <p:nvPr/>
        </p:nvSpPr>
        <p:spPr>
          <a:xfrm>
            <a:off x="9225683" y="5751891"/>
            <a:ext cx="2265277" cy="313629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1500"/>
              <a:t>github</a:t>
            </a:r>
            <a:r>
              <a:rPr lang="ko-KR" altLang="en-US" sz="1500"/>
              <a:t>코드 주소 </a:t>
            </a:r>
            <a:r>
              <a:rPr lang="en-US" altLang="ko-KR" sz="1500"/>
              <a:t>:</a:t>
            </a:r>
            <a:r>
              <a:rPr lang="ko-KR" altLang="en-US" sz="1500"/>
              <a:t> </a:t>
            </a:r>
            <a:r>
              <a:rPr lang="en-US" altLang="ko-KR" sz="1500">
                <a:hlinkClick r:id="rId4"/>
              </a:rPr>
              <a:t>DB.jsp</a:t>
            </a:r>
            <a:endParaRPr lang="en-US" altLang="ko-KR" sz="15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lvl="0">
              <a:defRPr/>
            </a:pPr>
            <a:fld id="{E97ECB15-F748-C140-A5C3-CF0090C943BA}" type="slidenum">
              <a:rPr lang="en-US"/>
              <a:pPr lvl="0">
                <a:defRPr/>
              </a:pPr>
              <a:t>7</a:t>
            </a:fld>
            <a:endParaRPr lang="en-US"/>
          </a:p>
        </p:txBody>
      </p:sp>
      <p:sp>
        <p:nvSpPr>
          <p:cNvPr id="5" name="사각형: 둥근 모서리 4"/>
          <p:cNvSpPr/>
          <p:nvPr/>
        </p:nvSpPr>
        <p:spPr>
          <a:xfrm>
            <a:off x="863712" y="809381"/>
            <a:ext cx="155461" cy="165980"/>
          </a:xfrm>
          <a:prstGeom prst="roundRect">
            <a:avLst>
              <a:gd name="adj" fmla="val 16667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82787" y="586731"/>
            <a:ext cx="3248005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200">
                <a:solidFill>
                  <a:schemeClr val="bg1">
                    <a:lumMod val="75000"/>
                  </a:schemeClr>
                </a:solidFill>
                <a:latin typeface="한컴 말랑말랑 Bold"/>
                <a:ea typeface="한컴 말랑말랑 Bold"/>
              </a:rPr>
              <a:t>프로젝트 화면</a:t>
            </a:r>
            <a:r>
              <a:rPr lang="ko-KR" altLang="en-US" sz="3200">
                <a:latin typeface="한컴 말랑말랑 Bold"/>
                <a:ea typeface="한컴 말랑말랑 Bold"/>
              </a:rPr>
              <a:t> 메인</a:t>
            </a:r>
            <a:endParaRPr lang="ko-KR" altLang="en-US" sz="3200">
              <a:latin typeface="한컴 말랑말랑 Bold"/>
              <a:ea typeface="한컴 말랑말랑 Bold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941908" y="1646730"/>
            <a:ext cx="3232228" cy="1708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400" b="1">
                <a:latin typeface="한컴 고딕"/>
                <a:ea typeface="한컴 고딕"/>
              </a:rPr>
              <a:t>가</a:t>
            </a:r>
            <a:r>
              <a:rPr lang="en-US" altLang="ko-KR" sz="1400" b="1">
                <a:latin typeface="한컴 고딕"/>
                <a:ea typeface="한컴 고딕"/>
              </a:rPr>
              <a:t>) </a:t>
            </a:r>
            <a:r>
              <a:rPr lang="ko-KR" altLang="en-US" sz="1400" b="1">
                <a:latin typeface="한컴 고딕"/>
                <a:ea typeface="한컴 고딕"/>
              </a:rPr>
              <a:t>시작화면</a:t>
            </a:r>
            <a:r>
              <a:rPr lang="en-US" altLang="ko-KR" sz="1400" b="1">
                <a:latin typeface="한컴 고딕"/>
                <a:ea typeface="한컴 고딕"/>
              </a:rPr>
              <a:t>(index.jsp)</a:t>
            </a:r>
            <a:endParaRPr lang="en-US" altLang="ko-KR" sz="1400" b="1">
              <a:latin typeface="한컴 고딕"/>
              <a:ea typeface="한컴 고딕"/>
            </a:endParaRPr>
          </a:p>
          <a:p>
            <a:pPr lvl="0">
              <a:defRPr/>
            </a:pPr>
            <a:endParaRPr lang="en-US" altLang="ko-KR" sz="1400" b="1">
              <a:latin typeface="한컴 고딕"/>
              <a:ea typeface="한컴 고딕"/>
            </a:endParaRPr>
          </a:p>
          <a:p>
            <a:pPr lvl="0">
              <a:defRPr/>
            </a:pPr>
            <a:endParaRPr lang="en-US" altLang="ko-KR" sz="1100">
              <a:latin typeface="한컴 고딕"/>
              <a:ea typeface="한컴 고딕"/>
            </a:endParaRPr>
          </a:p>
          <a:p>
            <a:pPr lvl="0">
              <a:defRPr/>
            </a:pPr>
            <a:r>
              <a:rPr lang="ko-KR" altLang="en-US" sz="1100">
                <a:latin typeface="한컴 고딕"/>
                <a:ea typeface="한컴 고딕"/>
              </a:rPr>
              <a:t>① 시작화면은 헤더</a:t>
            </a:r>
            <a:r>
              <a:rPr lang="en-US" altLang="ko-KR" sz="1100">
                <a:latin typeface="한컴 고딕"/>
                <a:ea typeface="한컴 고딕"/>
              </a:rPr>
              <a:t>, </a:t>
            </a:r>
            <a:r>
              <a:rPr lang="ko-KR" altLang="en-US" sz="1100">
                <a:latin typeface="한컴 고딕"/>
                <a:ea typeface="한컴 고딕"/>
              </a:rPr>
              <a:t>메뉴</a:t>
            </a:r>
            <a:r>
              <a:rPr lang="en-US" altLang="ko-KR" sz="1100">
                <a:latin typeface="한컴 고딕"/>
                <a:ea typeface="한컴 고딕"/>
              </a:rPr>
              <a:t>, </a:t>
            </a:r>
            <a:r>
              <a:rPr lang="ko-KR" altLang="en-US" sz="1100">
                <a:latin typeface="한컴 고딕"/>
                <a:ea typeface="한컴 고딕"/>
              </a:rPr>
              <a:t>섹션</a:t>
            </a:r>
            <a:r>
              <a:rPr lang="en-US" altLang="ko-KR" sz="1100">
                <a:latin typeface="한컴 고딕"/>
                <a:ea typeface="한컴 고딕"/>
              </a:rPr>
              <a:t>, </a:t>
            </a:r>
            <a:r>
              <a:rPr lang="ko-KR" altLang="en-US" sz="1100">
                <a:latin typeface="한컴 고딕"/>
                <a:ea typeface="한컴 고딕"/>
              </a:rPr>
              <a:t>푸터로 구성된다</a:t>
            </a:r>
            <a:r>
              <a:rPr lang="en-US" altLang="ko-KR" sz="1100">
                <a:latin typeface="한컴 고딕"/>
                <a:ea typeface="한컴 고딕"/>
              </a:rPr>
              <a:t>.</a:t>
            </a:r>
            <a:endParaRPr lang="en-US" altLang="ko-KR" sz="1100">
              <a:latin typeface="한컴 고딕"/>
              <a:ea typeface="한컴 고딕"/>
            </a:endParaRPr>
          </a:p>
          <a:p>
            <a:pPr lvl="0">
              <a:defRPr/>
            </a:pPr>
            <a:r>
              <a:rPr lang="ko-KR" altLang="en-US" sz="1100">
                <a:latin typeface="한컴 고딕"/>
                <a:ea typeface="한컴 고딕"/>
              </a:rPr>
              <a:t>메뉴는 </a:t>
            </a:r>
            <a:r>
              <a:rPr lang="en-US" altLang="ko-KR" sz="1100">
                <a:latin typeface="한컴 고딕"/>
                <a:ea typeface="한컴 고딕"/>
              </a:rPr>
              <a:t>‘</a:t>
            </a:r>
            <a:r>
              <a:rPr lang="ko-KR" altLang="en-US" sz="1100">
                <a:latin typeface="한컴 고딕"/>
                <a:ea typeface="한컴 고딕"/>
              </a:rPr>
              <a:t>회원등록</a:t>
            </a:r>
            <a:r>
              <a:rPr lang="en-US" altLang="ko-KR" sz="1100">
                <a:latin typeface="한컴 고딕"/>
                <a:ea typeface="한컴 고딕"/>
              </a:rPr>
              <a:t>‘, ‘</a:t>
            </a:r>
            <a:r>
              <a:rPr lang="ko-KR" altLang="en-US" sz="1100">
                <a:latin typeface="한컴 고딕"/>
                <a:ea typeface="한컴 고딕"/>
              </a:rPr>
              <a:t>회원목록조회</a:t>
            </a:r>
            <a:r>
              <a:rPr lang="en-US" altLang="ko-KR" sz="1100">
                <a:latin typeface="한컴 고딕"/>
                <a:ea typeface="한컴 고딕"/>
              </a:rPr>
              <a:t>/</a:t>
            </a:r>
            <a:r>
              <a:rPr lang="ko-KR" altLang="en-US" sz="1100">
                <a:latin typeface="한컴 고딕"/>
                <a:ea typeface="한컴 고딕"/>
              </a:rPr>
              <a:t>수정</a:t>
            </a:r>
            <a:r>
              <a:rPr lang="en-US" altLang="ko-KR" sz="1100">
                <a:latin typeface="한컴 고딕"/>
                <a:ea typeface="한컴 고딕"/>
              </a:rPr>
              <a:t>‘, ‘</a:t>
            </a:r>
            <a:r>
              <a:rPr lang="ko-KR" altLang="en-US" sz="1100">
                <a:latin typeface="한컴 고딕"/>
                <a:ea typeface="한컴 고딕"/>
              </a:rPr>
              <a:t>회원매출조회</a:t>
            </a:r>
            <a:r>
              <a:rPr lang="en-US" altLang="ko-KR" sz="1100">
                <a:latin typeface="한컴 고딕"/>
                <a:ea typeface="한컴 고딕"/>
              </a:rPr>
              <a:t>’, ‘</a:t>
            </a:r>
            <a:r>
              <a:rPr lang="ko-KR" altLang="en-US" sz="1100">
                <a:latin typeface="한컴 고딕"/>
                <a:ea typeface="한컴 고딕"/>
              </a:rPr>
              <a:t>홈으로</a:t>
            </a:r>
            <a:r>
              <a:rPr lang="en-US" altLang="ko-KR" sz="1100">
                <a:latin typeface="한컴 고딕"/>
                <a:ea typeface="한컴 고딕"/>
              </a:rPr>
              <a:t>＇</a:t>
            </a:r>
            <a:r>
              <a:rPr lang="ko-KR" altLang="en-US" sz="1100">
                <a:latin typeface="한컴 고딕"/>
                <a:ea typeface="한컴 고딕"/>
              </a:rPr>
              <a:t>로 구성된다</a:t>
            </a:r>
            <a:r>
              <a:rPr lang="en-US" altLang="ko-KR" sz="1100">
                <a:latin typeface="한컴 고딕"/>
                <a:ea typeface="한컴 고딕"/>
              </a:rPr>
              <a:t>.</a:t>
            </a:r>
            <a:endParaRPr lang="en-US" altLang="ko-KR" sz="1100">
              <a:latin typeface="한컴 고딕"/>
              <a:ea typeface="한컴 고딕"/>
            </a:endParaRPr>
          </a:p>
          <a:p>
            <a:pPr lvl="0">
              <a:defRPr/>
            </a:pPr>
            <a:endParaRPr lang="en-US" altLang="ko-KR" sz="1100">
              <a:latin typeface="한컴 고딕"/>
              <a:ea typeface="한컴 고딕"/>
            </a:endParaRPr>
          </a:p>
          <a:p>
            <a:pPr lvl="0">
              <a:defRPr/>
            </a:pPr>
            <a:r>
              <a:rPr lang="ko-KR" altLang="en-US" sz="1100">
                <a:latin typeface="한컴 고딕"/>
                <a:ea typeface="한컴 고딕"/>
              </a:rPr>
              <a:t>② 푸터</a:t>
            </a:r>
            <a:r>
              <a:rPr lang="en-US" altLang="ko-KR" sz="1100">
                <a:latin typeface="한컴 고딕"/>
                <a:ea typeface="한컴 고딕"/>
              </a:rPr>
              <a:t>(footer)</a:t>
            </a:r>
            <a:r>
              <a:rPr lang="ko-KR" altLang="en-US" sz="1100">
                <a:latin typeface="한컴 고딕"/>
                <a:ea typeface="한컴 고딕"/>
              </a:rPr>
              <a:t>는 저작권 관련정보로 구성된다</a:t>
            </a:r>
            <a:r>
              <a:rPr lang="en-US" altLang="ko-KR" sz="1100">
                <a:latin typeface="한컴 고딕"/>
                <a:ea typeface="한컴 고딕"/>
              </a:rPr>
              <a:t>.</a:t>
            </a:r>
            <a:br>
              <a:rPr lang="en-US" altLang="ko-KR" sz="1100">
                <a:latin typeface="한컴 고딕"/>
                <a:ea typeface="한컴 고딕"/>
              </a:rPr>
            </a:br>
            <a:endParaRPr lang="en-US" altLang="ko-KR" sz="1100">
              <a:latin typeface="한컴 고딕"/>
              <a:ea typeface="한컴 고딕"/>
            </a:endParaRPr>
          </a:p>
        </p:txBody>
      </p:sp>
      <p:sp>
        <p:nvSpPr>
          <p:cNvPr id="9" name="사각형: 둥근 모서리 8"/>
          <p:cNvSpPr/>
          <p:nvPr/>
        </p:nvSpPr>
        <p:spPr>
          <a:xfrm>
            <a:off x="863713" y="1262673"/>
            <a:ext cx="10627247" cy="5260047"/>
          </a:xfrm>
          <a:prstGeom prst="roundRect">
            <a:avLst>
              <a:gd name="adj" fmla="val 2073"/>
            </a:avLst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0" name=""/>
          <p:cNvPicPr>
            <a:picLocks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941442" y="1772976"/>
            <a:ext cx="6737479" cy="4249159"/>
          </a:xfrm>
          <a:prstGeom prst="rect">
            <a:avLst/>
          </a:prstGeom>
        </p:spPr>
      </p:pic>
      <p:sp>
        <p:nvSpPr>
          <p:cNvPr id="11" name=""/>
          <p:cNvSpPr txBox="1"/>
          <p:nvPr/>
        </p:nvSpPr>
        <p:spPr>
          <a:xfrm>
            <a:off x="8088474" y="3686564"/>
            <a:ext cx="2614516" cy="31203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1500"/>
              <a:t>github</a:t>
            </a:r>
            <a:r>
              <a:rPr lang="ko-KR" altLang="en-US" sz="1500"/>
              <a:t> 코드 주소 </a:t>
            </a:r>
            <a:r>
              <a:rPr lang="en-US" altLang="ko-KR" sz="1500"/>
              <a:t>:</a:t>
            </a:r>
            <a:r>
              <a:rPr lang="ko-KR" altLang="en-US" sz="1500"/>
              <a:t> </a:t>
            </a:r>
            <a:r>
              <a:rPr lang="ko-KR" altLang="en-US" sz="1500">
                <a:hlinkClick r:id="rId3"/>
              </a:rPr>
              <a:t>index.jsp</a:t>
            </a:r>
            <a:endParaRPr lang="ko-KR" altLang="en-US" sz="15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lvl="0">
              <a:defRPr/>
            </a:pPr>
            <a:fld id="{E97ECB15-F748-C140-A5C3-CF0090C943BA}" type="slidenum">
              <a:rPr lang="en-US"/>
              <a:pPr lvl="0">
                <a:defRPr/>
              </a:pPr>
              <a:t>8</a:t>
            </a:fld>
            <a:endParaRPr lang="en-US"/>
          </a:p>
        </p:txBody>
      </p:sp>
      <p:sp>
        <p:nvSpPr>
          <p:cNvPr id="6" name="사각형: 둥근 모서리 5"/>
          <p:cNvSpPr/>
          <p:nvPr/>
        </p:nvSpPr>
        <p:spPr>
          <a:xfrm>
            <a:off x="863712" y="809381"/>
            <a:ext cx="155461" cy="165980"/>
          </a:xfrm>
          <a:prstGeom prst="roundRect">
            <a:avLst>
              <a:gd name="adj" fmla="val 16667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82786" y="586731"/>
            <a:ext cx="4352178" cy="57341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200">
                <a:solidFill>
                  <a:schemeClr val="bg1">
                    <a:lumMod val="75000"/>
                  </a:schemeClr>
                </a:solidFill>
                <a:latin typeface="한컴 말랑말랑 Bold"/>
                <a:ea typeface="한컴 말랑말랑 Bold"/>
              </a:rPr>
              <a:t>프로젝트 화면</a:t>
            </a:r>
            <a:r>
              <a:rPr lang="ko-KR" altLang="en-US" sz="3200">
                <a:latin typeface="한컴 말랑말랑 Bold"/>
                <a:ea typeface="한컴 말랑말랑 Bold"/>
              </a:rPr>
              <a:t> 회원등록</a:t>
            </a:r>
            <a:endParaRPr lang="ko-KR" altLang="en-US" sz="3200">
              <a:latin typeface="한컴 말랑말랑 Bold"/>
              <a:ea typeface="한컴 말랑말랑 Bold"/>
            </a:endParaRPr>
          </a:p>
        </p:txBody>
      </p:sp>
      <p:sp>
        <p:nvSpPr>
          <p:cNvPr id="8" name="사각형: 둥근 모서리 7"/>
          <p:cNvSpPr/>
          <p:nvPr/>
        </p:nvSpPr>
        <p:spPr>
          <a:xfrm>
            <a:off x="863713" y="1262673"/>
            <a:ext cx="10627247" cy="5260047"/>
          </a:xfrm>
          <a:prstGeom prst="roundRect">
            <a:avLst>
              <a:gd name="adj" fmla="val 2073"/>
            </a:avLst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7836120" y="1646730"/>
            <a:ext cx="3698744" cy="21899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400" b="1">
                <a:latin typeface="한컴 고딕"/>
                <a:ea typeface="한컴 고딕"/>
              </a:rPr>
              <a:t>나</a:t>
            </a:r>
            <a:r>
              <a:rPr lang="en-US" altLang="ko-KR" sz="1400" b="1">
                <a:latin typeface="한컴 고딕"/>
                <a:ea typeface="한컴 고딕"/>
              </a:rPr>
              <a:t>) </a:t>
            </a:r>
            <a:r>
              <a:rPr lang="ko-KR" altLang="en-US" sz="1400" b="1">
                <a:latin typeface="한컴 고딕"/>
                <a:ea typeface="한컴 고딕"/>
              </a:rPr>
              <a:t>회원등록 화면</a:t>
            </a:r>
            <a:endParaRPr lang="ko-KR" altLang="en-US" sz="1400" b="1">
              <a:latin typeface="한컴 고딕"/>
              <a:ea typeface="한컴 고딕"/>
            </a:endParaRPr>
          </a:p>
          <a:p>
            <a:pPr lvl="0">
              <a:defRPr/>
            </a:pPr>
            <a:endParaRPr lang="en-US" altLang="ko-KR" sz="1400" b="1">
              <a:latin typeface="한컴 고딕"/>
              <a:ea typeface="한컴 고딕"/>
            </a:endParaRPr>
          </a:p>
          <a:p>
            <a:pPr lvl="0">
              <a:defRPr/>
            </a:pPr>
            <a:endParaRPr lang="en-US" altLang="ko-KR" sz="1100">
              <a:latin typeface="한컴 고딕"/>
              <a:ea typeface="한컴 고딕"/>
            </a:endParaRPr>
          </a:p>
          <a:p>
            <a:pPr lvl="0">
              <a:defRPr/>
            </a:pPr>
            <a:r>
              <a:rPr lang="ko-KR" altLang="en-US" sz="1100">
                <a:latin typeface="한컴 고딕"/>
                <a:ea typeface="한컴 고딕"/>
              </a:rPr>
              <a:t>① </a:t>
            </a:r>
            <a:r>
              <a:rPr lang="en-US" altLang="ko-KR" sz="1100">
                <a:latin typeface="한컴 고딕"/>
                <a:ea typeface="한컴 고딕"/>
              </a:rPr>
              <a:t>‘</a:t>
            </a:r>
            <a:r>
              <a:rPr lang="ko-KR" altLang="en-US" sz="1100">
                <a:latin typeface="한컴 고딕"/>
                <a:ea typeface="한컴 고딕"/>
              </a:rPr>
              <a:t>회원등록</a:t>
            </a:r>
            <a:r>
              <a:rPr lang="en-US" altLang="ko-KR" sz="1100">
                <a:latin typeface="한컴 고딕"/>
                <a:ea typeface="한컴 고딕"/>
              </a:rPr>
              <a:t>’ </a:t>
            </a:r>
            <a:r>
              <a:rPr lang="ko-KR" altLang="en-US" sz="1100">
                <a:latin typeface="한컴 고딕"/>
                <a:ea typeface="한컴 고딕"/>
              </a:rPr>
              <a:t>메뉴를 선택하면 member_tbl_02 테이블에          저장되는 정보를 등록할 수 있다</a:t>
            </a:r>
            <a:r>
              <a:rPr lang="en-US" altLang="ko-KR" sz="1100">
                <a:latin typeface="한컴 고딕"/>
                <a:ea typeface="한컴 고딕"/>
              </a:rPr>
              <a:t>.</a:t>
            </a:r>
            <a:endParaRPr lang="en-US" altLang="ko-KR" sz="1100">
              <a:latin typeface="한컴 고딕"/>
              <a:ea typeface="한컴 고딕"/>
            </a:endParaRPr>
          </a:p>
          <a:p>
            <a:pPr lvl="0">
              <a:defRPr/>
            </a:pPr>
            <a:endParaRPr lang="en-US" altLang="ko-KR" sz="1100">
              <a:latin typeface="한컴 고딕"/>
              <a:ea typeface="한컴 고딕"/>
            </a:endParaRPr>
          </a:p>
          <a:p>
            <a:pPr lvl="0">
              <a:defRPr/>
            </a:pPr>
            <a:r>
              <a:rPr lang="ko-KR" altLang="en-US" sz="1100">
                <a:latin typeface="한컴 고딕"/>
                <a:ea typeface="한컴 고딕"/>
              </a:rPr>
              <a:t>② </a:t>
            </a:r>
            <a:r>
              <a:rPr lang="en-US" altLang="ko-KR" sz="1100">
                <a:latin typeface="한컴 고딕"/>
                <a:ea typeface="한컴 고딕"/>
              </a:rPr>
              <a:t>‘</a:t>
            </a:r>
            <a:r>
              <a:rPr lang="ko-KR" altLang="en-US" sz="1100">
                <a:latin typeface="한컴 고딕"/>
                <a:ea typeface="한컴 고딕"/>
              </a:rPr>
              <a:t>회원번호</a:t>
            </a:r>
            <a:r>
              <a:rPr lang="en-US" altLang="ko-KR" sz="1100">
                <a:latin typeface="한컴 고딕"/>
                <a:ea typeface="한컴 고딕"/>
              </a:rPr>
              <a:t>’</a:t>
            </a:r>
            <a:r>
              <a:rPr lang="ko-KR" altLang="en-US" sz="1100">
                <a:latin typeface="한컴 고딕"/>
                <a:ea typeface="한컴 고딕"/>
              </a:rPr>
              <a:t>는 자동으로 다음번호가 발생된다</a:t>
            </a:r>
            <a:r>
              <a:rPr lang="en-US" altLang="ko-KR" sz="1100">
                <a:latin typeface="한컴 고딕"/>
                <a:ea typeface="한컴 고딕"/>
              </a:rPr>
              <a:t>.</a:t>
            </a:r>
            <a:endParaRPr lang="en-US" altLang="ko-KR" sz="1100">
              <a:latin typeface="한컴 고딕"/>
              <a:ea typeface="한컴 고딕"/>
            </a:endParaRPr>
          </a:p>
          <a:p>
            <a:pPr lvl="0">
              <a:defRPr/>
            </a:pPr>
            <a:endParaRPr lang="en-US" altLang="ko-KR" sz="1100">
              <a:latin typeface="한컴 고딕"/>
              <a:ea typeface="한컴 고딕"/>
            </a:endParaRPr>
          </a:p>
          <a:p>
            <a:pPr lvl="0">
              <a:defRPr/>
            </a:pPr>
            <a:r>
              <a:rPr lang="ko-KR" altLang="en-US" sz="1100">
                <a:latin typeface="한컴 고딕"/>
                <a:ea typeface="한컴 고딕"/>
              </a:rPr>
              <a:t>③ </a:t>
            </a:r>
            <a:r>
              <a:rPr lang="en-US" altLang="ko-KR" sz="1100">
                <a:latin typeface="한컴 고딕"/>
                <a:ea typeface="한컴 고딕"/>
              </a:rPr>
              <a:t>‘</a:t>
            </a:r>
            <a:r>
              <a:rPr lang="ko-KR" altLang="en-US" sz="1100">
                <a:latin typeface="한컴 고딕"/>
                <a:ea typeface="한컴 고딕"/>
              </a:rPr>
              <a:t>회원성명</a:t>
            </a:r>
            <a:r>
              <a:rPr lang="en-US" altLang="ko-KR" sz="1100">
                <a:latin typeface="한컴 고딕"/>
                <a:ea typeface="한컴 고딕"/>
              </a:rPr>
              <a:t>’,’</a:t>
            </a:r>
            <a:r>
              <a:rPr lang="ko-KR" altLang="en-US" sz="1100">
                <a:latin typeface="한컴 고딕"/>
                <a:ea typeface="한컴 고딕"/>
              </a:rPr>
              <a:t>회원전화</a:t>
            </a:r>
            <a:r>
              <a:rPr lang="en-US" altLang="ko-KR" sz="1100">
                <a:latin typeface="한컴 고딕"/>
                <a:ea typeface="한컴 고딕"/>
              </a:rPr>
              <a:t>’,’</a:t>
            </a:r>
            <a:r>
              <a:rPr lang="ko-KR" altLang="en-US" sz="1100">
                <a:latin typeface="한컴 고딕"/>
                <a:ea typeface="한컴 고딕"/>
              </a:rPr>
              <a:t>가입일자</a:t>
            </a:r>
            <a:r>
              <a:rPr lang="en-US" altLang="ko-KR" sz="1100">
                <a:latin typeface="한컴 고딕"/>
                <a:ea typeface="한컴 고딕"/>
              </a:rPr>
              <a:t>’,’</a:t>
            </a:r>
            <a:r>
              <a:rPr lang="ko-KR" altLang="en-US" sz="1100">
                <a:latin typeface="한컴 고딕"/>
                <a:ea typeface="한컴 고딕"/>
              </a:rPr>
              <a:t>고객등급</a:t>
            </a:r>
            <a:r>
              <a:rPr lang="en-US" altLang="ko-KR" sz="1100">
                <a:latin typeface="한컴 고딕"/>
                <a:ea typeface="한컴 고딕"/>
              </a:rPr>
              <a:t>’,</a:t>
            </a:r>
            <a:endParaRPr lang="en-US" altLang="ko-KR" sz="1100">
              <a:latin typeface="한컴 고딕"/>
              <a:ea typeface="한컴 고딕"/>
            </a:endParaRPr>
          </a:p>
          <a:p>
            <a:pPr lvl="0">
              <a:defRPr/>
            </a:pPr>
            <a:r>
              <a:rPr lang="en-US" altLang="ko-KR" sz="1100">
                <a:latin typeface="한컴 고딕"/>
                <a:ea typeface="한컴 고딕"/>
              </a:rPr>
              <a:t>’</a:t>
            </a:r>
            <a:r>
              <a:rPr lang="ko-KR" altLang="en-US" sz="1100">
                <a:latin typeface="한컴 고딕"/>
                <a:ea typeface="한컴 고딕"/>
              </a:rPr>
              <a:t>도시코드</a:t>
            </a:r>
            <a:r>
              <a:rPr lang="en-US" altLang="ko-KR" sz="1100">
                <a:latin typeface="한컴 고딕"/>
                <a:ea typeface="한컴 고딕"/>
              </a:rPr>
              <a:t>’</a:t>
            </a:r>
            <a:r>
              <a:rPr lang="ko-KR" altLang="en-US" sz="1100">
                <a:latin typeface="한컴 고딕"/>
                <a:ea typeface="한컴 고딕"/>
              </a:rPr>
              <a:t>를 입력한다</a:t>
            </a:r>
            <a:r>
              <a:rPr lang="en-US" altLang="ko-KR" sz="1100">
                <a:latin typeface="한컴 고딕"/>
                <a:ea typeface="한컴 고딕"/>
              </a:rPr>
              <a:t>.</a:t>
            </a:r>
            <a:endParaRPr lang="en-US" altLang="ko-KR" sz="1100">
              <a:latin typeface="한컴 고딕"/>
              <a:ea typeface="한컴 고딕"/>
            </a:endParaRPr>
          </a:p>
          <a:p>
            <a:pPr lvl="0">
              <a:defRPr/>
            </a:pPr>
            <a:endParaRPr lang="en-US" altLang="ko-KR" sz="1100">
              <a:latin typeface="한컴 고딕"/>
              <a:ea typeface="한컴 고딕"/>
            </a:endParaRPr>
          </a:p>
          <a:p>
            <a:pPr lvl="0">
              <a:defRPr/>
            </a:pPr>
            <a:r>
              <a:rPr lang="ko-KR" altLang="en-US" sz="1100">
                <a:latin typeface="한컴 고딕"/>
                <a:ea typeface="한컴 고딕"/>
              </a:rPr>
              <a:t>④ </a:t>
            </a:r>
            <a:r>
              <a:rPr lang="en-US" altLang="ko-KR" sz="1100">
                <a:latin typeface="한컴 고딕"/>
                <a:ea typeface="한컴 고딕"/>
              </a:rPr>
              <a:t>‘</a:t>
            </a:r>
            <a:r>
              <a:rPr lang="ko-KR" altLang="en-US" sz="1100">
                <a:latin typeface="한컴 고딕"/>
                <a:ea typeface="한컴 고딕"/>
              </a:rPr>
              <a:t>통신사</a:t>
            </a:r>
            <a:r>
              <a:rPr lang="en-US" altLang="ko-KR" sz="1100">
                <a:latin typeface="한컴 고딕"/>
                <a:ea typeface="한컴 고딕"/>
              </a:rPr>
              <a:t>’</a:t>
            </a:r>
            <a:r>
              <a:rPr lang="ko-KR" altLang="en-US" sz="1100">
                <a:latin typeface="한컴 고딕"/>
                <a:ea typeface="한컴 고딕"/>
              </a:rPr>
              <a:t>는 라디오 버튼을 이용하여 등록된다</a:t>
            </a:r>
            <a:r>
              <a:rPr lang="en-US" altLang="ko-KR" sz="1100">
                <a:latin typeface="한컴 고딕"/>
                <a:ea typeface="한컴 고딕"/>
              </a:rPr>
              <a:t>.</a:t>
            </a:r>
            <a:endParaRPr lang="en-US" altLang="ko-KR" sz="1100">
              <a:latin typeface="한컴 고딕"/>
              <a:ea typeface="한컴 고딕"/>
            </a:endParaRPr>
          </a:p>
        </p:txBody>
      </p:sp>
      <p:pic>
        <p:nvPicPr>
          <p:cNvPr id="11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19173" y="1646730"/>
            <a:ext cx="6816946" cy="4069518"/>
          </a:xfrm>
          <a:prstGeom prst="rect">
            <a:avLst/>
          </a:prstGeom>
        </p:spPr>
      </p:pic>
      <p:sp>
        <p:nvSpPr>
          <p:cNvPr id="12" name=""/>
          <p:cNvSpPr txBox="1"/>
          <p:nvPr/>
        </p:nvSpPr>
        <p:spPr>
          <a:xfrm>
            <a:off x="7836120" y="4425236"/>
            <a:ext cx="3158802" cy="317086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1500"/>
              <a:t>github</a:t>
            </a:r>
            <a:r>
              <a:rPr lang="ko-KR" altLang="en-US" sz="1500"/>
              <a:t> 코드 주소 </a:t>
            </a:r>
            <a:r>
              <a:rPr lang="en-US" altLang="ko-KR" sz="1500"/>
              <a:t>:</a:t>
            </a:r>
            <a:r>
              <a:rPr lang="ko-KR" altLang="en-US" sz="1500">
                <a:hlinkClick r:id="rId3"/>
              </a:rPr>
              <a:t> </a:t>
            </a:r>
            <a:r>
              <a:rPr lang="en-US" altLang="ko-KR" sz="1500">
                <a:hlinkClick r:id="rId3"/>
              </a:rPr>
              <a:t>insertMember.jsp</a:t>
            </a:r>
            <a:endParaRPr lang="en-US" altLang="ko-KR" sz="15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lvl="0">
              <a:defRPr/>
            </a:pPr>
            <a:fld id="{E97ECB15-F748-C140-A5C3-CF0090C943BA}" type="slidenum">
              <a:rPr lang="en-US"/>
              <a:pPr lvl="0">
                <a:defRPr/>
              </a:pPr>
              <a:t>9</a:t>
            </a:fld>
            <a:endParaRPr lang="en-US"/>
          </a:p>
        </p:txBody>
      </p:sp>
      <p:sp>
        <p:nvSpPr>
          <p:cNvPr id="6" name="사각형: 둥근 모서리 5"/>
          <p:cNvSpPr/>
          <p:nvPr/>
        </p:nvSpPr>
        <p:spPr>
          <a:xfrm>
            <a:off x="863712" y="809381"/>
            <a:ext cx="155461" cy="165980"/>
          </a:xfrm>
          <a:prstGeom prst="roundRect">
            <a:avLst>
              <a:gd name="adj" fmla="val 16667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82786" y="586731"/>
            <a:ext cx="4352179" cy="57341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200">
                <a:solidFill>
                  <a:schemeClr val="bg1">
                    <a:lumMod val="75000"/>
                  </a:schemeClr>
                </a:solidFill>
                <a:latin typeface="한컴 말랑말랑 Bold"/>
                <a:ea typeface="한컴 말랑말랑 Bold"/>
              </a:rPr>
              <a:t>프로젝트 화면</a:t>
            </a:r>
            <a:r>
              <a:rPr lang="ko-KR" altLang="en-US" sz="3200">
                <a:latin typeface="한컴 말랑말랑 Bold"/>
                <a:ea typeface="한컴 말랑말랑 Bold"/>
              </a:rPr>
              <a:t> 회원등록</a:t>
            </a:r>
            <a:endParaRPr lang="ko-KR" altLang="en-US" sz="3200">
              <a:latin typeface="한컴 말랑말랑 Bold"/>
              <a:ea typeface="한컴 말랑말랑 Bold"/>
            </a:endParaRPr>
          </a:p>
        </p:txBody>
      </p:sp>
      <p:sp>
        <p:nvSpPr>
          <p:cNvPr id="8" name="사각형: 둥근 모서리 7"/>
          <p:cNvSpPr/>
          <p:nvPr/>
        </p:nvSpPr>
        <p:spPr>
          <a:xfrm>
            <a:off x="863713" y="1262673"/>
            <a:ext cx="10627247" cy="5260047"/>
          </a:xfrm>
          <a:prstGeom prst="roundRect">
            <a:avLst>
              <a:gd name="adj" fmla="val 2073"/>
            </a:avLst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882300" y="4630336"/>
            <a:ext cx="3799410" cy="18542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400" b="1">
                <a:latin typeface="한컴 고딕"/>
                <a:ea typeface="한컴 고딕"/>
              </a:rPr>
              <a:t>나</a:t>
            </a:r>
            <a:r>
              <a:rPr lang="en-US" altLang="ko-KR" sz="1400" b="1">
                <a:latin typeface="한컴 고딕"/>
                <a:ea typeface="한컴 고딕"/>
              </a:rPr>
              <a:t>) </a:t>
            </a:r>
            <a:r>
              <a:rPr lang="ko-KR" altLang="en-US" sz="1400" b="1">
                <a:latin typeface="한컴 고딕"/>
                <a:ea typeface="한컴 고딕"/>
              </a:rPr>
              <a:t>회원등록 화면</a:t>
            </a:r>
            <a:endParaRPr lang="ko-KR" altLang="en-US" sz="1400" b="1">
              <a:latin typeface="한컴 고딕"/>
              <a:ea typeface="한컴 고딕"/>
            </a:endParaRPr>
          </a:p>
          <a:p>
            <a:pPr lvl="0">
              <a:defRPr/>
            </a:pPr>
            <a:endParaRPr lang="en-US" altLang="ko-KR" sz="1400" b="1">
              <a:latin typeface="한컴 고딕"/>
              <a:ea typeface="한컴 고딕"/>
            </a:endParaRPr>
          </a:p>
          <a:p>
            <a:pPr lvl="0">
              <a:defRPr/>
            </a:pPr>
            <a:endParaRPr lang="en-US" altLang="ko-KR" sz="1100">
              <a:latin typeface="한컴 고딕"/>
              <a:ea typeface="한컴 고딕"/>
            </a:endParaRPr>
          </a:p>
          <a:p>
            <a:pPr lvl="0">
              <a:defRPr/>
            </a:pPr>
            <a:r>
              <a:rPr lang="ko-KR" altLang="en-US" sz="1100">
                <a:latin typeface="한컴 고딕"/>
                <a:ea typeface="한컴 고딕"/>
              </a:rPr>
              <a:t>① 등록 버튼을 누를 시 유효성 검사를 하여 빈칸 확인 시 해당</a:t>
            </a:r>
            <a:endParaRPr lang="ko-KR" altLang="en-US" sz="1100">
              <a:latin typeface="한컴 고딕"/>
              <a:ea typeface="한컴 고딕"/>
            </a:endParaRPr>
          </a:p>
          <a:p>
            <a:pPr lvl="0">
              <a:defRPr/>
            </a:pPr>
            <a:r>
              <a:rPr lang="ko-KR" altLang="en-US" sz="1100">
                <a:latin typeface="한컴 고딕"/>
                <a:ea typeface="한컴 고딕"/>
              </a:rPr>
              <a:t>빈칸에 알림이 뜨고 텍스트 박스에 포커스 된다</a:t>
            </a:r>
            <a:r>
              <a:rPr lang="en-US" altLang="ko-KR" sz="1100">
                <a:latin typeface="한컴 고딕"/>
                <a:ea typeface="한컴 고딕"/>
              </a:rPr>
              <a:t>.</a:t>
            </a:r>
            <a:endParaRPr lang="en-US" altLang="ko-KR" sz="1100">
              <a:latin typeface="한컴 고딕"/>
              <a:ea typeface="한컴 고딕"/>
            </a:endParaRPr>
          </a:p>
          <a:p>
            <a:pPr lvl="0">
              <a:defRPr/>
            </a:pPr>
            <a:endParaRPr lang="en-US" altLang="ko-KR" sz="1100">
              <a:latin typeface="한컴 고딕"/>
              <a:ea typeface="한컴 고딕"/>
            </a:endParaRPr>
          </a:p>
          <a:p>
            <a:pPr lvl="0">
              <a:defRPr/>
            </a:pPr>
            <a:r>
              <a:rPr lang="ko-KR" altLang="en-US" sz="1100">
                <a:latin typeface="한컴 고딕"/>
                <a:ea typeface="한컴 고딕"/>
              </a:rPr>
              <a:t>② 모든 정보 입력 시 </a:t>
            </a:r>
            <a:r>
              <a:rPr lang="en-US" altLang="ko-KR" sz="1100">
                <a:latin typeface="한컴 고딕"/>
                <a:ea typeface="한컴 고딕"/>
              </a:rPr>
              <a:t>insertMemberPro.jsp </a:t>
            </a:r>
            <a:r>
              <a:rPr lang="ko-KR" altLang="en-US" sz="1100">
                <a:latin typeface="한컴 고딕"/>
                <a:ea typeface="한컴 고딕"/>
              </a:rPr>
              <a:t>화면으로 넘어가게 되어 회원 정보가 정상적으로 등록된다</a:t>
            </a:r>
            <a:r>
              <a:rPr lang="en-US" altLang="ko-KR" sz="1100">
                <a:latin typeface="한컴 고딕"/>
                <a:ea typeface="한컴 고딕"/>
              </a:rPr>
              <a:t>.</a:t>
            </a:r>
            <a:endParaRPr lang="en-US" altLang="ko-KR" sz="1100">
              <a:latin typeface="한컴 고딕"/>
              <a:ea typeface="한컴 고딕"/>
            </a:endParaRPr>
          </a:p>
          <a:p>
            <a:pPr lvl="0">
              <a:defRPr/>
            </a:pPr>
            <a:endParaRPr lang="en-US" altLang="ko-KR" sz="1100">
              <a:latin typeface="한컴 고딕"/>
              <a:ea typeface="한컴 고딕"/>
            </a:endParaRPr>
          </a:p>
          <a:p>
            <a:pPr lvl="0">
              <a:defRPr/>
            </a:pPr>
            <a:endParaRPr lang="en-US" altLang="ko-KR" sz="1100">
              <a:latin typeface="한컴 고딕"/>
              <a:ea typeface="한컴 고딕"/>
            </a:endParaRPr>
          </a:p>
        </p:txBody>
      </p:sp>
      <p:pic>
        <p:nvPicPr>
          <p:cNvPr id="11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478667" y="1529202"/>
            <a:ext cx="3956298" cy="4525216"/>
          </a:xfrm>
          <a:prstGeom prst="rect">
            <a:avLst/>
          </a:prstGeom>
        </p:spPr>
      </p:pic>
      <p:pic>
        <p:nvPicPr>
          <p:cNvPr id="12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671928" y="1371779"/>
            <a:ext cx="4009782" cy="3185854"/>
          </a:xfrm>
          <a:prstGeom prst="rect">
            <a:avLst/>
          </a:prstGeom>
        </p:spPr>
      </p:pic>
      <p:sp>
        <p:nvSpPr>
          <p:cNvPr id="13" name=""/>
          <p:cNvSpPr txBox="1"/>
          <p:nvPr/>
        </p:nvSpPr>
        <p:spPr>
          <a:xfrm>
            <a:off x="5882300" y="6204585"/>
            <a:ext cx="6096000" cy="31813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1500"/>
              <a:t>github</a:t>
            </a:r>
            <a:r>
              <a:rPr lang="ko-KR" altLang="en-US" sz="1500"/>
              <a:t> 코드 주소 </a:t>
            </a:r>
            <a:r>
              <a:rPr lang="en-US" altLang="ko-KR" sz="1500"/>
              <a:t>:</a:t>
            </a:r>
            <a:r>
              <a:rPr lang="ko-KR" altLang="en-US" sz="1500">
                <a:hlinkClick r:id="rId4"/>
              </a:rPr>
              <a:t> </a:t>
            </a:r>
            <a:r>
              <a:rPr lang="en-US" altLang="ko-KR" sz="1500">
                <a:hlinkClick r:id="rId4"/>
              </a:rPr>
              <a:t>insertMemberPro.jsp</a:t>
            </a:r>
            <a:endParaRPr lang="en-US" altLang="ko-KR" sz="15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Digit - Multi 1 - Bright">
  <a:themeElements>
    <a:clrScheme name="Custom 5">
      <a:dk1>
        <a:srgbClr val="000000"/>
      </a:dk1>
      <a:lt1>
        <a:srgbClr val="ffffff"/>
      </a:lt1>
      <a:dk2>
        <a:srgbClr val="6491c8"/>
      </a:dk2>
      <a:lt2>
        <a:srgbClr val="7d8287"/>
      </a:lt2>
      <a:accent1>
        <a:srgbClr val="1b48f4"/>
      </a:accent1>
      <a:accent2>
        <a:srgbClr val="3cbeb4"/>
      </a:accent2>
      <a:accent3>
        <a:srgbClr val="96c83c"/>
      </a:accent3>
      <a:accent4>
        <a:srgbClr val="ffaf28"/>
      </a:accent4>
      <a:accent5>
        <a:srgbClr val="fa4655"/>
      </a:accent5>
      <a:accent6>
        <a:srgbClr val="a596d2"/>
      </a:accent6>
      <a:hlink>
        <a:srgbClr val="0563c1"/>
      </a:hlink>
      <a:folHlink>
        <a:srgbClr val="954f72"/>
      </a:folHlink>
    </a:clrScheme>
    <a:fontScheme name="Montserrat - Digit">
      <a:majorFont>
        <a:latin typeface="Montserrat"/>
        <a:ea typeface=""/>
        <a:cs typeface=""/>
      </a:majorFont>
      <a:minorFont>
        <a:latin typeface="Montserr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513</ep:Words>
  <ep:PresentationFormat>와이드스크린</ep:PresentationFormat>
  <ep:Paragraphs>120</ep:Paragraphs>
  <ep:Slides>14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ep:HeadingPairs>
  <ep:TitlesOfParts>
    <vt:vector size="15" baseType="lpstr">
      <vt:lpstr>Digit - Multi 1 - Bright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2015-09-24T05:44:04.000</dcterms:created>
  <dc:creator>Microsoft Office User</dc:creator>
  <cp:lastModifiedBy>LG</cp:lastModifiedBy>
  <dcterms:modified xsi:type="dcterms:W3CDTF">2025-09-04T03:09:59.040</dcterms:modified>
  <cp:revision>4963</cp:revision>
  <dc:title>PowerPoint Presentation</dc:title>
  <cp:version/>
</cp:coreProperties>
</file>