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088E-58C4-4672-8D7D-69118438A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72F21-1510-401C-AA49-873AB7F27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9636-6BFA-4B8B-A164-A7E2A25F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8E3-E2E2-4D1B-A464-F71F66CDC70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7E30-6E4C-4100-95F9-83FADD24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1AA09-0FD3-4F45-AF2B-AC7D3B70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008-1E2E-48DC-BB2F-4433CCE2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EBD8-37FE-4996-A290-07A05BAA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4A812-AC7B-4D68-AC0D-0886E2797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C246F-7AF2-4EDF-A7E4-A241F3D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8E3-E2E2-4D1B-A464-F71F66CDC70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5F472-0DB6-4CCB-9CC2-43E33D6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DB93E-4985-4556-8DB9-426CFA50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008-1E2E-48DC-BB2F-4433CCE2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82910-AA22-4392-A8E5-430DF80F4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77C78-FD4D-4C6F-90F7-783F30C0F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3E58-E121-489A-8EC2-BDFA5823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8E3-E2E2-4D1B-A464-F71F66CDC70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A59C7-2559-43E7-BA0C-A6A6F1EA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3052-8751-4ECB-9517-572FEA1D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008-1E2E-48DC-BB2F-4433CCE2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0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E60C-9597-4003-AFD3-E1FDCA8A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B13C-A1D4-485A-84AF-FD0E0507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864C1-F75F-415E-B457-04F657EE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8E3-E2E2-4D1B-A464-F71F66CDC70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FFA22-D2EC-44B5-8F94-AD75F9AF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B75CD-98B0-4E7C-8306-12BEA29E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008-1E2E-48DC-BB2F-4433CCE2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79E7-1A0A-475C-BE7A-C5C0C026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31F5D-DE70-4423-87FC-91CA66715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A8D6-2C1F-4052-81E3-CADF13D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8E3-E2E2-4D1B-A464-F71F66CDC70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EB466-D886-4774-88D1-F6E41026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39ED5-C5CD-4514-971A-C309E38F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008-1E2E-48DC-BB2F-4433CCE2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0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A032-B261-4A3C-8F99-049C64E6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BFE0-FD98-472D-A6A5-8D029D896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07CBE-4EB1-4720-8982-EBFBCBC4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626D8-CD71-47D5-BA97-31F6DBB4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8E3-E2E2-4D1B-A464-F71F66CDC70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EDB92-44BB-49A0-87EF-11B6B935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CB42B-EE1C-4142-BB44-19CBE282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008-1E2E-48DC-BB2F-4433CCE2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3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8E6F-51A1-44D0-AF42-018AB625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E6CA7-CFD4-4E68-86BF-578E8B208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62C00-0D29-4338-B472-FBDBA56CA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F0189-F45D-4A82-900F-02F26A82B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6FA8-5395-4105-8001-D85C16CB1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8C192-8BAF-4D11-8B9F-0C8E238D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8E3-E2E2-4D1B-A464-F71F66CDC70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97198-3FD7-44B8-B492-09A9A491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01B8B-E859-44EC-94CB-F76A338C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008-1E2E-48DC-BB2F-4433CCE2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56EC-2DCA-4AD2-8A9D-CABED92C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AA073-B774-4C5E-9123-2F83D5FD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8E3-E2E2-4D1B-A464-F71F66CDC70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1B57F-1C0F-4D7C-89E5-5BA00DB8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088BC-F3ED-435F-8684-60249A9B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008-1E2E-48DC-BB2F-4433CCE2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CE7B1-3175-42BD-AD2E-30DEBE26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8E3-E2E2-4D1B-A464-F71F66CDC70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98676-049A-4145-97E5-C4276C32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0B85D-21BC-49F1-8AEA-7806E420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008-1E2E-48DC-BB2F-4433CCE2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074C-7156-44FF-9CD6-9CEEB3BD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B82B-2FAD-4A59-947D-CFC298C65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F2E13-0735-4644-A1E6-895D4E495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460EE-AB9B-4557-BAD1-F2D7E720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8E3-E2E2-4D1B-A464-F71F66CDC70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3CF96-2946-4BD5-B0B4-FAA50A91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ED299-30CE-4876-B7E2-7A589934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008-1E2E-48DC-BB2F-4433CCE2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17C3-032E-4C87-90C8-897CE7AC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55F12-BDD6-4A36-9351-0246AC48E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A43FE-20F8-4808-9358-15E4679E5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F46BB-2AA5-4F5D-9859-E2E612F1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8E3-E2E2-4D1B-A464-F71F66CDC70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11349-EDDB-4109-8E00-1F981EE5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29304-076F-4127-9027-D798737A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008-1E2E-48DC-BB2F-4433CCE2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3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1F9D9-B61C-49B4-B8AD-D2F94C41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1D58-0107-48B3-B1E8-298176029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733DE-785C-486C-8DD3-D05B73B06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AF8E3-E2E2-4D1B-A464-F71F66CDC70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17F83-A76E-4C67-80C9-6E4C69714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9E689-8860-45D8-828F-57A768A69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D008-1E2E-48DC-BB2F-4433CCE2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7CA74B-1735-41A8-A966-6B2A71AA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2843212"/>
            <a:ext cx="84486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6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0BFABB-50C8-4954-BF3E-EA502FA3B25D}"/>
                  </a:ext>
                </a:extLst>
              </p:cNvPr>
              <p:cNvSpPr txBox="1"/>
              <p:nvPr/>
            </p:nvSpPr>
            <p:spPr>
              <a:xfrm>
                <a:off x="5636941" y="2971800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0BFABB-50C8-4954-BF3E-EA502FA3B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941" y="2971800"/>
                <a:ext cx="126317" cy="184666"/>
              </a:xfrm>
              <a:prstGeom prst="rect">
                <a:avLst/>
              </a:prstGeom>
              <a:blipFill>
                <a:blip r:embed="rId2"/>
                <a:stretch>
                  <a:fillRect l="-30000" r="-30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97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3A29E6-F197-4F34-BAEF-5FAFC378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7" y="3148012"/>
            <a:ext cx="34385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5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F6EAF-3F27-444E-AC74-AC690DB4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190625"/>
            <a:ext cx="55435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9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29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08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83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88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Jungwoo Lee</dc:creator>
  <cp:lastModifiedBy>Jungwoo Lee</cp:lastModifiedBy>
  <cp:revision>5</cp:revision>
  <dcterms:created xsi:type="dcterms:W3CDTF">2020-12-01T01:19:01Z</dcterms:created>
  <dcterms:modified xsi:type="dcterms:W3CDTF">2020-12-01T03:14:43Z</dcterms:modified>
</cp:coreProperties>
</file>