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4AF9-66BF-4BDD-9499-DA2B7219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36DD3-5623-4368-871F-D43E0808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16CE-42AA-4351-8450-35EB18C3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0DE3-D47C-485C-BF3D-52033DA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15A7-1BFC-4465-A01F-C8C3F641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64D4-AF7F-4328-A79A-A39C0387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6927-D643-4A73-B196-EB8B7C287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4D37-F351-47CB-A113-51A65398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7F23-58F8-431D-9DAA-55E0ABD4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0881-B5D8-4B77-87CB-218541F3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CBFBA-AC1C-4C2D-94C7-558860E40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BC78-2B18-4B7D-AE05-D48D7B89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B287-D119-485E-A656-2F8DA5D6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A612-83B3-4B5A-825E-F4516AD8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A6BE-7F07-4B3D-946A-78F40178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8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3972-2907-4A11-8942-B1787368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03D0-D016-427C-B7F1-E315E8B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87AC-50A2-408E-8697-EEADC85B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3F19-D7A0-45C6-B19C-AFD2CC76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A949-E85C-4826-92B2-692E4028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FE5A-BA0D-438A-B716-64EADF16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0BA92-99B2-4612-BB86-42EB7E5C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5237-B9F2-4BD8-A812-AB48E8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3691-1D91-4772-BDEF-17F43970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2C96-4622-4348-9845-7E67BA4C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7B0B-0FE1-4AF0-9401-B11A93E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51E-8447-4467-A3D0-9ECC69CC9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8C89-7603-49C7-A6BF-D537D964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C27A-C48D-4C6C-A55D-CCD4FCE4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4938-DA57-49D3-B08D-30A3FAD8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77E7A-EA80-4829-9673-BC76FD1D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B9BC-34DE-48F1-83BE-780C5467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0564-14B7-4296-AF40-0F93ADB5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CDEC4-5499-40D1-9364-09430BAF9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E5D72-80D8-43CD-AA3E-4A1EEFB0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83A46-4E0E-410F-8E0B-479B1AE2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06D86-25AC-4B7E-A926-00631588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1862E-4675-43BE-84FC-9107CC4C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20DDD-2563-476D-BA0D-35199819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1074-FD3A-4521-8BAA-92ED7AF8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65B9C-CF2C-463A-A365-4A910007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6EEB9-EA12-4BD8-AC42-91023A42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9A94D-55BA-4DD3-B61F-65F32FF3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506E-4225-4618-A6C0-42FDD02F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3BE4-9AED-4FEF-AFB4-89AA47A3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6E2DF-F528-4BBB-9431-BB563835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8F5B-B624-4CCF-BD0D-D3BC6F4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E19A-4289-489F-97BC-94AF3C66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8776-418B-4B02-BE11-F71C9A640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CCD5D-8103-460B-816F-7044E8E7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D513F-5EDB-4572-B4D8-774F1E40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16F6-4D42-4E45-94CE-A2D88F1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C3FB-75E9-42E8-875D-E0C1C81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BD7F6-67C2-482B-8CBD-F2F49918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F058-8567-4C1D-BAF2-6816B729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778D-1FA9-49D8-B131-663702A0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BF23-B216-40DF-84E8-476D5AF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86C79-FE26-4F86-B760-6D7D0F00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32DED-8AC8-4057-B494-E33E63A3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2DE9-F32E-46AA-BD46-AC341317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0C09-E619-4F23-9DFE-11809211E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07B2-EB13-497E-8E8B-3AB1F457292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2906-0133-4EA6-98FE-312ED9AC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8B7E-FB96-4D06-8B26-E4572294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AD69-E27C-4D03-999F-60C0CC55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E43A9C-2B3E-43A6-9321-70AA7AA9A192}"/>
              </a:ext>
            </a:extLst>
          </p:cNvPr>
          <p:cNvGrpSpPr/>
          <p:nvPr/>
        </p:nvGrpSpPr>
        <p:grpSpPr>
          <a:xfrm>
            <a:off x="4429352" y="1919070"/>
            <a:ext cx="3333295" cy="2898208"/>
            <a:chOff x="1141171" y="1474453"/>
            <a:chExt cx="3333295" cy="2898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1C937C5-36D8-444B-B821-54354A90C217}"/>
                    </a:ext>
                  </a:extLst>
                </p:cNvPr>
                <p:cNvSpPr txBox="1"/>
                <p:nvPr/>
              </p:nvSpPr>
              <p:spPr>
                <a:xfrm>
                  <a:off x="2454149" y="2190265"/>
                  <a:ext cx="660565" cy="291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9FF7B8-3148-4365-932C-457C72B9A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149" y="2190265"/>
                  <a:ext cx="660565" cy="291875"/>
                </a:xfrm>
                <a:prstGeom prst="rect">
                  <a:avLst/>
                </a:prstGeom>
                <a:blipFill>
                  <a:blip r:embed="rId2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B0B050-0751-432D-94EF-C2848E5256C1}"/>
                </a:ext>
              </a:extLst>
            </p:cNvPr>
            <p:cNvCxnSpPr>
              <a:cxnSpLocks/>
              <a:stCxn id="9" idx="0"/>
              <a:endCxn id="9" idx="3"/>
            </p:cNvCxnSpPr>
            <p:nvPr/>
          </p:nvCxnSpPr>
          <p:spPr>
            <a:xfrm flipH="1">
              <a:off x="1141171" y="2982621"/>
              <a:ext cx="30943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1B8C87-8D25-49A6-9900-F4788D971C95}"/>
                </a:ext>
              </a:extLst>
            </p:cNvPr>
            <p:cNvCxnSpPr>
              <a:cxnSpLocks/>
              <a:stCxn id="9" idx="5"/>
              <a:endCxn id="9" idx="2"/>
            </p:cNvCxnSpPr>
            <p:nvPr/>
          </p:nvCxnSpPr>
          <p:spPr>
            <a:xfrm flipH="1">
              <a:off x="1836191" y="1592581"/>
              <a:ext cx="1704290" cy="27800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5C4015-DF86-44BF-89DC-1CC9877870C6}"/>
                </a:ext>
              </a:extLst>
            </p:cNvPr>
            <p:cNvCxnSpPr>
              <a:cxnSpLocks/>
              <a:stCxn id="9" idx="1"/>
              <a:endCxn id="9" idx="4"/>
            </p:cNvCxnSpPr>
            <p:nvPr/>
          </p:nvCxnSpPr>
          <p:spPr>
            <a:xfrm flipH="1" flipV="1">
              <a:off x="1836191" y="1592581"/>
              <a:ext cx="1704290" cy="27800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1537E04-7B20-4306-9298-6E786E5F88D3}"/>
                </a:ext>
              </a:extLst>
            </p:cNvPr>
            <p:cNvSpPr/>
            <p:nvPr/>
          </p:nvSpPr>
          <p:spPr>
            <a:xfrm>
              <a:off x="1141171" y="1592580"/>
              <a:ext cx="3094330" cy="2780081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F82BD7-B255-447E-9339-8CB25D6C0E5B}"/>
                </a:ext>
              </a:extLst>
            </p:cNvPr>
            <p:cNvSpPr/>
            <p:nvPr/>
          </p:nvSpPr>
          <p:spPr>
            <a:xfrm>
              <a:off x="2676495" y="2034944"/>
              <a:ext cx="58522" cy="58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66515C-2B29-4B7F-B18F-18D3317913E5}"/>
                </a:ext>
              </a:extLst>
            </p:cNvPr>
            <p:cNvSpPr/>
            <p:nvPr/>
          </p:nvSpPr>
          <p:spPr>
            <a:xfrm>
              <a:off x="1836191" y="2530069"/>
              <a:ext cx="58522" cy="58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37E8FD-06E5-4EFE-8A1F-F2C140452C19}"/>
                </a:ext>
              </a:extLst>
            </p:cNvPr>
            <p:cNvSpPr/>
            <p:nvPr/>
          </p:nvSpPr>
          <p:spPr>
            <a:xfrm>
              <a:off x="1836191" y="3467557"/>
              <a:ext cx="58522" cy="58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B200C8-9A69-4575-8D8C-27C0D5343D0F}"/>
                </a:ext>
              </a:extLst>
            </p:cNvPr>
            <p:cNvSpPr/>
            <p:nvPr/>
          </p:nvSpPr>
          <p:spPr>
            <a:xfrm>
              <a:off x="2694782" y="3933901"/>
              <a:ext cx="58522" cy="58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02A7F8-64AC-4BAA-A269-8BA72AA08213}"/>
                </a:ext>
              </a:extLst>
            </p:cNvPr>
            <p:cNvSpPr/>
            <p:nvPr/>
          </p:nvSpPr>
          <p:spPr>
            <a:xfrm>
              <a:off x="3518460" y="3438296"/>
              <a:ext cx="58522" cy="58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85AC19-9FC1-4D2F-B29E-2D6706BF530A}"/>
                </a:ext>
              </a:extLst>
            </p:cNvPr>
            <p:cNvSpPr/>
            <p:nvPr/>
          </p:nvSpPr>
          <p:spPr>
            <a:xfrm>
              <a:off x="3511220" y="2530069"/>
              <a:ext cx="58522" cy="585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1F4221-A0E7-4095-B510-233DBE9305ED}"/>
                    </a:ext>
                  </a:extLst>
                </p:cNvPr>
                <p:cNvSpPr txBox="1"/>
                <p:nvPr/>
              </p:nvSpPr>
              <p:spPr>
                <a:xfrm>
                  <a:off x="2993188" y="3003447"/>
                  <a:ext cx="660565" cy="291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B2D683-D300-4604-A798-0C04E64A3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188" y="3003447"/>
                  <a:ext cx="660565" cy="291875"/>
                </a:xfrm>
                <a:prstGeom prst="rect">
                  <a:avLst/>
                </a:prstGeom>
                <a:blipFill>
                  <a:blip r:embed="rId3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5DE0F0-DA02-4B3C-9E80-946658430201}"/>
                    </a:ext>
                  </a:extLst>
                </p:cNvPr>
                <p:cNvSpPr txBox="1"/>
                <p:nvPr/>
              </p:nvSpPr>
              <p:spPr>
                <a:xfrm>
                  <a:off x="3351921" y="2221667"/>
                  <a:ext cx="337080" cy="2727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6921F22-D8AD-449C-B431-D6098D01A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921" y="2221667"/>
                  <a:ext cx="337080" cy="2727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1D398C-B3A6-4F3D-8D4E-03199D6737A9}"/>
                    </a:ext>
                  </a:extLst>
                </p:cNvPr>
                <p:cNvSpPr txBox="1"/>
                <p:nvPr/>
              </p:nvSpPr>
              <p:spPr>
                <a:xfrm>
                  <a:off x="3813901" y="2015482"/>
                  <a:ext cx="660565" cy="291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447EB8B-BE37-4154-AE6F-F8440451F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901" y="2015482"/>
                  <a:ext cx="660565" cy="291875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EAD12F-EEA1-412D-AA44-85222D133F02}"/>
                </a:ext>
              </a:extLst>
            </p:cNvPr>
            <p:cNvGrpSpPr/>
            <p:nvPr/>
          </p:nvGrpSpPr>
          <p:grpSpPr>
            <a:xfrm rot="3797533">
              <a:off x="3115551" y="2151437"/>
              <a:ext cx="1536335" cy="274320"/>
              <a:chOff x="7776058" y="0"/>
              <a:chExt cx="1367942" cy="274320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E149D7D9-126E-4CDB-926A-7735FF34C188}"/>
                  </a:ext>
                </a:extLst>
              </p:cNvPr>
              <p:cNvSpPr/>
              <p:nvPr/>
            </p:nvSpPr>
            <p:spPr>
              <a:xfrm>
                <a:off x="8456371" y="0"/>
                <a:ext cx="687629" cy="274320"/>
              </a:xfrm>
              <a:prstGeom prst="arc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705398B8-1C3F-4561-B205-21F45141865D}"/>
                  </a:ext>
                </a:extLst>
              </p:cNvPr>
              <p:cNvSpPr/>
              <p:nvPr/>
            </p:nvSpPr>
            <p:spPr>
              <a:xfrm>
                <a:off x="7776058" y="0"/>
                <a:ext cx="685800" cy="274320"/>
              </a:xfrm>
              <a:prstGeom prst="arc">
                <a:avLst>
                  <a:gd name="adj1" fmla="val 10795497"/>
                  <a:gd name="adj2" fmla="val 16213139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723711-FDEA-4976-815B-CB606E32B215}"/>
                </a:ext>
              </a:extLst>
            </p:cNvPr>
            <p:cNvGrpSpPr/>
            <p:nvPr/>
          </p:nvGrpSpPr>
          <p:grpSpPr>
            <a:xfrm rot="10800000">
              <a:off x="2688336" y="2862377"/>
              <a:ext cx="1536335" cy="274320"/>
              <a:chOff x="7776058" y="0"/>
              <a:chExt cx="1367942" cy="27432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FCAD3D54-91E2-41A5-8079-B3B797AF0658}"/>
                  </a:ext>
                </a:extLst>
              </p:cNvPr>
              <p:cNvSpPr/>
              <p:nvPr/>
            </p:nvSpPr>
            <p:spPr>
              <a:xfrm>
                <a:off x="8456371" y="0"/>
                <a:ext cx="687629" cy="274320"/>
              </a:xfrm>
              <a:prstGeom prst="arc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56DBFB5C-0600-4CBB-B6AE-113EBFA9AF81}"/>
                  </a:ext>
                </a:extLst>
              </p:cNvPr>
              <p:cNvSpPr/>
              <p:nvPr/>
            </p:nvSpPr>
            <p:spPr>
              <a:xfrm>
                <a:off x="7776058" y="0"/>
                <a:ext cx="685800" cy="274320"/>
              </a:xfrm>
              <a:prstGeom prst="arc">
                <a:avLst>
                  <a:gd name="adj1" fmla="val 10795497"/>
                  <a:gd name="adj2" fmla="val 16213139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79B006-00AC-4EDF-AB57-EE7B2B3EA457}"/>
                </a:ext>
              </a:extLst>
            </p:cNvPr>
            <p:cNvGrpSpPr/>
            <p:nvPr/>
          </p:nvGrpSpPr>
          <p:grpSpPr>
            <a:xfrm rot="18119840">
              <a:off x="2309106" y="2139972"/>
              <a:ext cx="1605357" cy="274320"/>
              <a:chOff x="7776058" y="0"/>
              <a:chExt cx="1367942" cy="274320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1A87488D-8053-49B1-83FA-827D4CDD9C12}"/>
                  </a:ext>
                </a:extLst>
              </p:cNvPr>
              <p:cNvSpPr/>
              <p:nvPr/>
            </p:nvSpPr>
            <p:spPr>
              <a:xfrm>
                <a:off x="8456371" y="0"/>
                <a:ext cx="687629" cy="274320"/>
              </a:xfrm>
              <a:prstGeom prst="arc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B4110307-AFE9-4731-8038-AFEA53DD9C0A}"/>
                  </a:ext>
                </a:extLst>
              </p:cNvPr>
              <p:cNvSpPr/>
              <p:nvPr/>
            </p:nvSpPr>
            <p:spPr>
              <a:xfrm>
                <a:off x="7776058" y="0"/>
                <a:ext cx="685800" cy="274320"/>
              </a:xfrm>
              <a:prstGeom prst="arc">
                <a:avLst>
                  <a:gd name="adj1" fmla="val 10795497"/>
                  <a:gd name="adj2" fmla="val 16213139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2F10BCD-339F-461A-B0F2-4B542AE59511}"/>
                </a:ext>
              </a:extLst>
            </p:cNvPr>
            <p:cNvCxnSpPr>
              <a:cxnSpLocks/>
              <a:stCxn id="15" idx="0"/>
              <a:endCxn id="14" idx="0"/>
            </p:cNvCxnSpPr>
            <p:nvPr/>
          </p:nvCxnSpPr>
          <p:spPr>
            <a:xfrm>
              <a:off x="3540481" y="2530069"/>
              <a:ext cx="7240" cy="9082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4B4CF4-4F35-4BE4-A975-A198BCA87281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2766669" y="3488248"/>
              <a:ext cx="760361" cy="4303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21774-9432-496F-A4D9-CA19DEAED015}"/>
                </a:ext>
              </a:extLst>
            </p:cNvPr>
            <p:cNvCxnSpPr>
              <a:cxnSpLocks/>
              <a:stCxn id="12" idx="6"/>
              <a:endCxn id="13" idx="0"/>
            </p:cNvCxnSpPr>
            <p:nvPr/>
          </p:nvCxnSpPr>
          <p:spPr>
            <a:xfrm>
              <a:off x="1894713" y="3496818"/>
              <a:ext cx="829330" cy="4370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8FCE0C-ED3B-419D-BA2D-DD057D9EFC1A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2735017" y="2064205"/>
              <a:ext cx="776203" cy="4951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76EA5B-12FB-4C33-8E4E-0935298E4824}"/>
                </a:ext>
              </a:extLst>
            </p:cNvPr>
            <p:cNvCxnSpPr>
              <a:cxnSpLocks/>
              <a:stCxn id="11" idx="7"/>
              <a:endCxn id="10" idx="2"/>
            </p:cNvCxnSpPr>
            <p:nvPr/>
          </p:nvCxnSpPr>
          <p:spPr>
            <a:xfrm flipV="1">
              <a:off x="1886143" y="2064205"/>
              <a:ext cx="790352" cy="4744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31EEA6-B0C4-47E3-94B2-AA741B7F7ECB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865452" y="2588591"/>
              <a:ext cx="0" cy="8789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27BC0D-B0C0-4E35-9531-E0B0C2BF6A99}"/>
                    </a:ext>
                  </a:extLst>
                </p:cNvPr>
                <p:cNvSpPr txBox="1"/>
                <p:nvPr/>
              </p:nvSpPr>
              <p:spPr>
                <a:xfrm>
                  <a:off x="1794180" y="2920758"/>
                  <a:ext cx="335412" cy="291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B9074C-B33D-4F02-AD5E-409E763A5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180" y="2920758"/>
                  <a:ext cx="335412" cy="291875"/>
                </a:xfrm>
                <a:prstGeom prst="rect">
                  <a:avLst/>
                </a:prstGeom>
                <a:blipFill>
                  <a:blip r:embed="rId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BA2BF22-A902-4BA7-8435-B7E0F3EF5D7C}"/>
                    </a:ext>
                  </a:extLst>
                </p:cNvPr>
                <p:cNvSpPr txBox="1"/>
                <p:nvPr/>
              </p:nvSpPr>
              <p:spPr>
                <a:xfrm>
                  <a:off x="1516734" y="2174977"/>
                  <a:ext cx="574966" cy="294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,1)</m:t>
                            </m:r>
                          </m:sub>
                        </m:sSub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504757-E545-44CC-984B-0DDC696EF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734" y="2174977"/>
                  <a:ext cx="574966" cy="294824"/>
                </a:xfrm>
                <a:prstGeom prst="rect">
                  <a:avLst/>
                </a:prstGeom>
                <a:blipFill>
                  <a:blip r:embed="rId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C25792-6B84-49E3-95EB-86F85E61583E}"/>
                    </a:ext>
                  </a:extLst>
                </p:cNvPr>
                <p:cNvSpPr txBox="1"/>
                <p:nvPr/>
              </p:nvSpPr>
              <p:spPr>
                <a:xfrm>
                  <a:off x="1429303" y="3446526"/>
                  <a:ext cx="574966" cy="294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,2)</m:t>
                            </m:r>
                          </m:sub>
                        </m:sSub>
                      </m:oMath>
                    </m:oMathPara>
                  </a14:m>
                  <a:endParaRPr lang="en-US" sz="1200" baseline="-25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4E766B1-5F9B-482D-9B44-44F73043D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303" y="3446526"/>
                  <a:ext cx="574966" cy="294824"/>
                </a:xfrm>
                <a:prstGeom prst="rect">
                  <a:avLst/>
                </a:prstGeom>
                <a:blipFill>
                  <a:blip r:embed="rId8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98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8FCFF-1442-446B-843B-2D4F889F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C7C8E9-A1A7-4A7F-9C65-37786911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9B316C-F62C-44B6-8A69-DA5343990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2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020B32-7525-4838-B9CF-DECBB11BFDAD}"/>
              </a:ext>
            </a:extLst>
          </p:cNvPr>
          <p:cNvGrpSpPr/>
          <p:nvPr/>
        </p:nvGrpSpPr>
        <p:grpSpPr>
          <a:xfrm>
            <a:off x="2237424" y="0"/>
            <a:ext cx="7717151" cy="10706440"/>
            <a:chOff x="713424" y="1335024"/>
            <a:chExt cx="7717151" cy="10706440"/>
          </a:xfrm>
        </p:grpSpPr>
        <p:pic>
          <p:nvPicPr>
            <p:cNvPr id="4" name="Picture 3" descr="A close up of a device&#10;&#10;Description automatically generated">
              <a:extLst>
                <a:ext uri="{FF2B5EF4-FFF2-40B4-BE49-F238E27FC236}">
                  <a16:creationId xmlns:a16="http://schemas.microsoft.com/office/drawing/2014/main" id="{93046732-24CE-42BF-BEC0-A207F68B6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67"/>
            <a:stretch/>
          </p:blipFill>
          <p:spPr>
            <a:xfrm>
              <a:off x="713424" y="1335024"/>
              <a:ext cx="7717151" cy="55229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094CBB-4F30-4877-8F5D-C8B8C6C33C55}"/>
                </a:ext>
              </a:extLst>
            </p:cNvPr>
            <p:cNvSpPr txBox="1"/>
            <p:nvPr/>
          </p:nvSpPr>
          <p:spPr>
            <a:xfrm>
              <a:off x="3583229" y="412966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2F9A50-4392-478F-8C87-2437BDB2BF00}"/>
                </a:ext>
              </a:extLst>
            </p:cNvPr>
            <p:cNvSpPr txBox="1"/>
            <p:nvPr/>
          </p:nvSpPr>
          <p:spPr>
            <a:xfrm>
              <a:off x="4188920" y="3632915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2160F3-521C-4E20-9F23-997224320550}"/>
                </a:ext>
              </a:extLst>
            </p:cNvPr>
            <p:cNvSpPr txBox="1"/>
            <p:nvPr/>
          </p:nvSpPr>
          <p:spPr>
            <a:xfrm>
              <a:off x="4782869" y="3128188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③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835A53-9B7A-4E41-ABDD-F74D00934370}"/>
                </a:ext>
              </a:extLst>
            </p:cNvPr>
            <p:cNvGrpSpPr/>
            <p:nvPr/>
          </p:nvGrpSpPr>
          <p:grpSpPr>
            <a:xfrm>
              <a:off x="1336846" y="6784975"/>
              <a:ext cx="5412297" cy="5256489"/>
              <a:chOff x="1859357" y="3581400"/>
              <a:chExt cx="3252986" cy="272107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42631EB-54A8-49D2-A9D4-979AF051BA6F}"/>
                  </a:ext>
                </a:extLst>
              </p:cNvPr>
              <p:cNvCxnSpPr/>
              <p:nvPr/>
            </p:nvCxnSpPr>
            <p:spPr>
              <a:xfrm>
                <a:off x="2085975" y="3581400"/>
                <a:ext cx="0" cy="252412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ABD3DD-10E9-4F76-B6EE-2EB1FD948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3933825"/>
                <a:ext cx="0" cy="21717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76B44C6-A1C8-43DE-9F07-FFE07428F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975" y="3943350"/>
                <a:ext cx="28003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3C3D597-E3EA-47AB-A968-C7F166092568}"/>
                  </a:ext>
                </a:extLst>
              </p:cNvPr>
              <p:cNvSpPr/>
              <p:nvPr/>
            </p:nvSpPr>
            <p:spPr>
              <a:xfrm rot="10800000">
                <a:off x="3381387" y="3714749"/>
                <a:ext cx="247637" cy="2000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96F3C3D-A973-472D-B46F-FD1C0B9B4F1A}"/>
                  </a:ext>
                </a:extLst>
              </p:cNvPr>
              <p:cNvCxnSpPr/>
              <p:nvPr/>
            </p:nvCxnSpPr>
            <p:spPr>
              <a:xfrm>
                <a:off x="3438537" y="4000500"/>
                <a:ext cx="1371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35DF782-19E3-4797-8DDB-4E65A8D96D31}"/>
                  </a:ext>
                </a:extLst>
              </p:cNvPr>
              <p:cNvCxnSpPr/>
              <p:nvPr/>
            </p:nvCxnSpPr>
            <p:spPr>
              <a:xfrm>
                <a:off x="3371862" y="40481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71C59F5-DDBB-402E-8BB3-1F2DA762B787}"/>
                  </a:ext>
                </a:extLst>
              </p:cNvPr>
              <p:cNvSpPr/>
              <p:nvPr/>
            </p:nvSpPr>
            <p:spPr>
              <a:xfrm>
                <a:off x="2088682" y="4437246"/>
                <a:ext cx="2800952" cy="1203158"/>
              </a:xfrm>
              <a:custGeom>
                <a:avLst/>
                <a:gdLst>
                  <a:gd name="connsiteX0" fmla="*/ 0 w 2800952"/>
                  <a:gd name="connsiteY0" fmla="*/ 0 h 1203158"/>
                  <a:gd name="connsiteX1" fmla="*/ 673769 w 2800952"/>
                  <a:gd name="connsiteY1" fmla="*/ 115503 h 1203158"/>
                  <a:gd name="connsiteX2" fmla="*/ 1337912 w 2800952"/>
                  <a:gd name="connsiteY2" fmla="*/ 336885 h 1203158"/>
                  <a:gd name="connsiteX3" fmla="*/ 2098307 w 2800952"/>
                  <a:gd name="connsiteY3" fmla="*/ 712270 h 1203158"/>
                  <a:gd name="connsiteX4" fmla="*/ 2560320 w 2800952"/>
                  <a:gd name="connsiteY4" fmla="*/ 1001028 h 1203158"/>
                  <a:gd name="connsiteX5" fmla="*/ 2800952 w 2800952"/>
                  <a:gd name="connsiteY5" fmla="*/ 1203158 h 120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0952" h="1203158">
                    <a:moveTo>
                      <a:pt x="0" y="0"/>
                    </a:moveTo>
                    <a:cubicBezTo>
                      <a:pt x="225392" y="29678"/>
                      <a:pt x="450784" y="59356"/>
                      <a:pt x="673769" y="115503"/>
                    </a:cubicBezTo>
                    <a:cubicBezTo>
                      <a:pt x="896754" y="171650"/>
                      <a:pt x="1100489" y="237424"/>
                      <a:pt x="1337912" y="336885"/>
                    </a:cubicBezTo>
                    <a:cubicBezTo>
                      <a:pt x="1575335" y="436346"/>
                      <a:pt x="1894572" y="601580"/>
                      <a:pt x="2098307" y="712270"/>
                    </a:cubicBezTo>
                    <a:cubicBezTo>
                      <a:pt x="2302042" y="822960"/>
                      <a:pt x="2443213" y="919213"/>
                      <a:pt x="2560320" y="1001028"/>
                    </a:cubicBezTo>
                    <a:cubicBezTo>
                      <a:pt x="2677427" y="1082843"/>
                      <a:pt x="2739189" y="1143000"/>
                      <a:pt x="2800952" y="120315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A50998-F749-4917-8848-67542B934B34}"/>
                  </a:ext>
                </a:extLst>
              </p:cNvPr>
              <p:cNvSpPr txBox="1"/>
              <p:nvPr/>
            </p:nvSpPr>
            <p:spPr>
              <a:xfrm rot="16200000">
                <a:off x="1688838" y="4726182"/>
                <a:ext cx="539156" cy="198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Solid wall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281D33-2F66-4819-9B26-B4ADCD34B9BE}"/>
                  </a:ext>
                </a:extLst>
              </p:cNvPr>
              <p:cNvSpPr txBox="1"/>
              <p:nvPr/>
            </p:nvSpPr>
            <p:spPr>
              <a:xfrm rot="16200000">
                <a:off x="4602089" y="4778406"/>
                <a:ext cx="822391" cy="198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Open Boundary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B9D70E-BC35-4B08-8A05-5B51F7AF4281}"/>
                  </a:ext>
                </a:extLst>
              </p:cNvPr>
              <p:cNvSpPr txBox="1"/>
              <p:nvPr/>
            </p:nvSpPr>
            <p:spPr>
              <a:xfrm rot="1522310">
                <a:off x="3263131" y="4907866"/>
                <a:ext cx="484147" cy="17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Bottom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30E426-C311-4C69-B698-A235C38C998E}"/>
                  </a:ext>
                </a:extLst>
              </p:cNvPr>
              <p:cNvSpPr txBox="1"/>
              <p:nvPr/>
            </p:nvSpPr>
            <p:spPr>
              <a:xfrm>
                <a:off x="1945752" y="6126480"/>
                <a:ext cx="279244" cy="17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F6FD7-B6B2-49C8-9ECD-0DA0BA461627}"/>
                  </a:ext>
                </a:extLst>
              </p:cNvPr>
              <p:cNvSpPr txBox="1"/>
              <p:nvPr/>
            </p:nvSpPr>
            <p:spPr>
              <a:xfrm>
                <a:off x="4746703" y="6126480"/>
                <a:ext cx="279244" cy="15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7480F8-5354-4BE6-A98B-86F71419CE2D}"/>
                </a:ext>
              </a:extLst>
            </p:cNvPr>
            <p:cNvSpPr txBox="1"/>
            <p:nvPr/>
          </p:nvSpPr>
          <p:spPr>
            <a:xfrm rot="16200000">
              <a:off x="5789311" y="7836408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19.05 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379E34-AE30-41D7-AFE1-93C184DFDCA6}"/>
                </a:ext>
              </a:extLst>
            </p:cNvPr>
            <p:cNvSpPr txBox="1"/>
            <p:nvPr/>
          </p:nvSpPr>
          <p:spPr>
            <a:xfrm rot="16200000">
              <a:off x="1463236" y="7840122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3.048 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AB9CF-FE23-437C-8D8C-E60E966DD3C0}"/>
                </a:ext>
              </a:extLst>
            </p:cNvPr>
            <p:cNvSpPr txBox="1"/>
            <p:nvPr/>
          </p:nvSpPr>
          <p:spPr>
            <a:xfrm>
              <a:off x="2619375" y="5095875"/>
              <a:ext cx="1244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60,960 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8CD8FB-9608-4EF9-A3FE-B6FC60018E2C}"/>
                </a:ext>
              </a:extLst>
            </p:cNvPr>
            <p:cNvSpPr txBox="1"/>
            <p:nvPr/>
          </p:nvSpPr>
          <p:spPr>
            <a:xfrm>
              <a:off x="3762375" y="5686425"/>
              <a:ext cx="134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152,400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94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14FD47-EB67-40CF-AA36-369A943B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113AAE-0CDF-4505-B77F-3732C55AFA2D}"/>
              </a:ext>
            </a:extLst>
          </p:cNvPr>
          <p:cNvGrpSpPr/>
          <p:nvPr/>
        </p:nvGrpSpPr>
        <p:grpSpPr>
          <a:xfrm>
            <a:off x="2182104" y="2324562"/>
            <a:ext cx="7827791" cy="2208876"/>
            <a:chOff x="915713" y="2533651"/>
            <a:chExt cx="7827791" cy="2208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67FE5F-062E-4849-8BA1-7062747309F5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3429000"/>
              <a:ext cx="60395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8DC565-E22F-4777-BCE7-6B3DF2AAB4E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645920" y="3224601"/>
              <a:ext cx="5936689" cy="12235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63E114-5DAB-4CC9-8B84-8210B7532945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4448175"/>
              <a:ext cx="60395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F68825-70D5-445C-9B6B-417C68A2E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5623" y="2533651"/>
              <a:ext cx="1" cy="895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44CDCE-B374-42BF-81F4-C9D414088DEF}"/>
                </a:ext>
              </a:extLst>
            </p:cNvPr>
            <p:cNvSpPr txBox="1"/>
            <p:nvPr/>
          </p:nvSpPr>
          <p:spPr>
            <a:xfrm>
              <a:off x="1279585" y="268236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z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610A1-231B-4B92-833E-632B54EBA7F9}"/>
                </a:ext>
              </a:extLst>
            </p:cNvPr>
            <p:cNvSpPr txBox="1"/>
            <p:nvPr/>
          </p:nvSpPr>
          <p:spPr>
            <a:xfrm>
              <a:off x="7582609" y="3086101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Bottom line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9A37D6-5C2A-4936-8AE2-5B0A87A10A68}"/>
                </a:ext>
              </a:extLst>
            </p:cNvPr>
            <p:cNvSpPr txBox="1"/>
            <p:nvPr/>
          </p:nvSpPr>
          <p:spPr>
            <a:xfrm>
              <a:off x="4141867" y="4208983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1C9306-0084-4415-8F25-6A1BC8A6CFEF}"/>
                </a:ext>
              </a:extLst>
            </p:cNvPr>
            <p:cNvGrpSpPr/>
            <p:nvPr/>
          </p:nvGrpSpPr>
          <p:grpSpPr>
            <a:xfrm>
              <a:off x="1554480" y="3429000"/>
              <a:ext cx="1019831" cy="1019175"/>
              <a:chOff x="7315200" y="3429000"/>
              <a:chExt cx="1019831" cy="10191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5FBF613-459B-477A-BE7A-0252C9049C1D}"/>
                  </a:ext>
                </a:extLst>
              </p:cNvPr>
              <p:cNvCxnSpPr/>
              <p:nvPr/>
            </p:nvCxnSpPr>
            <p:spPr>
              <a:xfrm flipV="1">
                <a:off x="7315200" y="3429000"/>
                <a:ext cx="0" cy="1019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94A5B4-4542-46BD-84E6-8D8C6605382C}"/>
                  </a:ext>
                </a:extLst>
              </p:cNvPr>
              <p:cNvSpPr txBox="1"/>
              <p:nvPr/>
            </p:nvSpPr>
            <p:spPr>
              <a:xfrm>
                <a:off x="7315200" y="3740706"/>
                <a:ext cx="10198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 Black" panose="020B0A04020102020204" pitchFamily="34" charset="0"/>
                  </a:rPr>
                  <a:t>h(0)=50 m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CA9D2D-0D47-42F4-80D6-F8B8FE231D82}"/>
                </a:ext>
              </a:extLst>
            </p:cNvPr>
            <p:cNvSpPr txBox="1"/>
            <p:nvPr/>
          </p:nvSpPr>
          <p:spPr>
            <a:xfrm>
              <a:off x="915713" y="329814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MSL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FBF85-4EE9-425F-9546-92973E47DD3F}"/>
                    </a:ext>
                  </a:extLst>
                </p:cNvPr>
                <p:cNvSpPr txBox="1"/>
                <p:nvPr/>
              </p:nvSpPr>
              <p:spPr>
                <a:xfrm>
                  <a:off x="4090571" y="3485233"/>
                  <a:ext cx="10470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r>
                    <a:rPr lang="en-US" sz="1200" b="1" dirty="0">
                      <a:latin typeface="Arial Black" panose="020B0A04020102020204" pitchFamily="34" charset="0"/>
                    </a:rPr>
                    <a:t> = 1/1000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6E2A42-8498-4DEA-A187-06E1E48B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571" y="3485233"/>
                  <a:ext cx="1047082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2222" r="-58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06AE1-6646-4F12-AFF7-D1B6F3801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867" y="3433290"/>
              <a:ext cx="159068" cy="176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3E0F6D-FE15-4453-B68C-8DD18B66509F}"/>
                </a:ext>
              </a:extLst>
            </p:cNvPr>
            <p:cNvCxnSpPr>
              <a:cxnSpLocks/>
            </p:cNvCxnSpPr>
            <p:nvPr/>
          </p:nvCxnSpPr>
          <p:spPr>
            <a:xfrm>
              <a:off x="4141867" y="3661538"/>
              <a:ext cx="143629" cy="174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75486B-CB7A-4922-9D47-D09F8CEBC081}"/>
                </a:ext>
              </a:extLst>
            </p:cNvPr>
            <p:cNvSpPr/>
            <p:nvPr/>
          </p:nvSpPr>
          <p:spPr>
            <a:xfrm>
              <a:off x="1552548" y="3117140"/>
              <a:ext cx="2125564" cy="623722"/>
            </a:xfrm>
            <a:custGeom>
              <a:avLst/>
              <a:gdLst>
                <a:gd name="connsiteX0" fmla="*/ 0 w 1633741"/>
                <a:gd name="connsiteY0" fmla="*/ 305520 h 623722"/>
                <a:gd name="connsiteX1" fmla="*/ 152400 w 1633741"/>
                <a:gd name="connsiteY1" fmla="*/ 57870 h 623722"/>
                <a:gd name="connsiteX2" fmla="*/ 409575 w 1633741"/>
                <a:gd name="connsiteY2" fmla="*/ 19770 h 623722"/>
                <a:gd name="connsiteX3" fmla="*/ 723900 w 1633741"/>
                <a:gd name="connsiteY3" fmla="*/ 315045 h 623722"/>
                <a:gd name="connsiteX4" fmla="*/ 962025 w 1633741"/>
                <a:gd name="connsiteY4" fmla="*/ 553170 h 623722"/>
                <a:gd name="connsiteX5" fmla="*/ 1257300 w 1633741"/>
                <a:gd name="connsiteY5" fmla="*/ 610320 h 623722"/>
                <a:gd name="connsiteX6" fmla="*/ 1590675 w 1633741"/>
                <a:gd name="connsiteY6" fmla="*/ 334095 h 623722"/>
                <a:gd name="connsiteX7" fmla="*/ 1619250 w 1633741"/>
                <a:gd name="connsiteY7" fmla="*/ 315045 h 62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3741" h="623722">
                  <a:moveTo>
                    <a:pt x="0" y="305520"/>
                  </a:moveTo>
                  <a:cubicBezTo>
                    <a:pt x="42069" y="205507"/>
                    <a:pt x="84138" y="105495"/>
                    <a:pt x="152400" y="57870"/>
                  </a:cubicBezTo>
                  <a:cubicBezTo>
                    <a:pt x="220662" y="10245"/>
                    <a:pt x="314325" y="-23093"/>
                    <a:pt x="409575" y="19770"/>
                  </a:cubicBezTo>
                  <a:cubicBezTo>
                    <a:pt x="504825" y="62633"/>
                    <a:pt x="631825" y="226145"/>
                    <a:pt x="723900" y="315045"/>
                  </a:cubicBezTo>
                  <a:cubicBezTo>
                    <a:pt x="815975" y="403945"/>
                    <a:pt x="873125" y="503958"/>
                    <a:pt x="962025" y="553170"/>
                  </a:cubicBezTo>
                  <a:cubicBezTo>
                    <a:pt x="1050925" y="602383"/>
                    <a:pt x="1152525" y="646832"/>
                    <a:pt x="1257300" y="610320"/>
                  </a:cubicBezTo>
                  <a:cubicBezTo>
                    <a:pt x="1362075" y="573808"/>
                    <a:pt x="1530350" y="383307"/>
                    <a:pt x="1590675" y="334095"/>
                  </a:cubicBezTo>
                  <a:cubicBezTo>
                    <a:pt x="1651000" y="284883"/>
                    <a:pt x="1635125" y="299964"/>
                    <a:pt x="1619250" y="3150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E2A807-A306-4252-AA9A-A385DE5CE0F7}"/>
                </a:ext>
              </a:extLst>
            </p:cNvPr>
            <p:cNvGrpSpPr/>
            <p:nvPr/>
          </p:nvGrpSpPr>
          <p:grpSpPr>
            <a:xfrm>
              <a:off x="2283283" y="3004282"/>
              <a:ext cx="667169" cy="344358"/>
              <a:chOff x="5734759" y="2959359"/>
              <a:chExt cx="667169" cy="3443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ABF16-6281-427F-AD4A-5E05E2D911D3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759" y="3026718"/>
                    <a:ext cx="66716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b="1" dirty="0">
                      <a:latin typeface="Arial Black" panose="020B0A040201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74EF1E7-0A80-4B76-8B98-D4675553C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759" y="3026718"/>
                    <a:ext cx="6671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40A5F57-D0C9-4EDA-B215-0A811DFF8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759" y="2959359"/>
                <a:ext cx="59936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91BF70-E639-49D5-B88C-30074345B394}"/>
                </a:ext>
              </a:extLst>
            </p:cNvPr>
            <p:cNvCxnSpPr/>
            <p:nvPr/>
          </p:nvCxnSpPr>
          <p:spPr>
            <a:xfrm>
              <a:off x="6623050" y="2820859"/>
              <a:ext cx="0" cy="16273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196368-DED6-48A1-A90D-E164FFAF32F0}"/>
                </a:ext>
              </a:extLst>
            </p:cNvPr>
            <p:cNvSpPr txBox="1"/>
            <p:nvPr/>
          </p:nvSpPr>
          <p:spPr>
            <a:xfrm>
              <a:off x="6121149" y="4465528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x = 50 km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447967-5A04-46EC-B086-C9901180AC78}"/>
                </a:ext>
              </a:extLst>
            </p:cNvPr>
            <p:cNvSpPr txBox="1"/>
            <p:nvPr/>
          </p:nvSpPr>
          <p:spPr>
            <a:xfrm>
              <a:off x="5870631" y="2539571"/>
              <a:ext cx="1504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Initial shoreline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0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B20AA6C-B10E-4D18-AFD4-30308ADA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8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AA67006-14D2-4F7A-85CC-52D9C6AE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411474"/>
            <a:ext cx="7315215" cy="60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6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5A287B-4763-4050-88B8-EE0A4D8C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72" y="0"/>
            <a:ext cx="771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1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DEC2D9-31D6-438B-9EB0-E52F574B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6C51D4D-CA7D-4541-B5DC-4B0515CC1889}"/>
              </a:ext>
            </a:extLst>
          </p:cNvPr>
          <p:cNvGrpSpPr/>
          <p:nvPr/>
        </p:nvGrpSpPr>
        <p:grpSpPr>
          <a:xfrm>
            <a:off x="3670012" y="1828800"/>
            <a:ext cx="4851975" cy="3839712"/>
            <a:chOff x="546766" y="2251"/>
            <a:chExt cx="4851975" cy="38397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F34D7-CC39-4126-81D6-4E4512E0624E}"/>
                </a:ext>
              </a:extLst>
            </p:cNvPr>
            <p:cNvGrpSpPr/>
            <p:nvPr/>
          </p:nvGrpSpPr>
          <p:grpSpPr>
            <a:xfrm>
              <a:off x="546766" y="38834"/>
              <a:ext cx="4851975" cy="3803129"/>
              <a:chOff x="546766" y="38834"/>
              <a:chExt cx="4851975" cy="380312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8A6283-015E-4AE4-BA23-37E79C409608}"/>
                  </a:ext>
                </a:extLst>
              </p:cNvPr>
              <p:cNvGrpSpPr/>
              <p:nvPr/>
            </p:nvGrpSpPr>
            <p:grpSpPr>
              <a:xfrm>
                <a:off x="546766" y="1078618"/>
                <a:ext cx="2406501" cy="1980007"/>
                <a:chOff x="546766" y="1078618"/>
                <a:chExt cx="2406501" cy="1980007"/>
              </a:xfrm>
            </p:grpSpPr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FA12DBA2-42FC-4F01-8A49-0DD51141FDFA}"/>
                    </a:ext>
                  </a:extLst>
                </p:cNvPr>
                <p:cNvSpPr/>
                <p:nvPr/>
              </p:nvSpPr>
              <p:spPr>
                <a:xfrm rot="932937">
                  <a:off x="546766" y="1078618"/>
                  <a:ext cx="1906705" cy="1558885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5B69F90-A654-44E6-8CCC-9C69B3A7919E}"/>
                    </a:ext>
                  </a:extLst>
                </p:cNvPr>
                <p:cNvSpPr/>
                <p:nvPr/>
              </p:nvSpPr>
              <p:spPr>
                <a:xfrm>
                  <a:off x="1474514" y="2128723"/>
                  <a:ext cx="51207" cy="512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AEF1E61-B99B-4F4A-9DF7-F78000E1F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5278" y="1839772"/>
                  <a:ext cx="537416" cy="171907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BBDB82-223E-4EB3-8153-28B976745D88}"/>
                    </a:ext>
                  </a:extLst>
                </p:cNvPr>
                <p:cNvCxnSpPr/>
                <p:nvPr/>
              </p:nvCxnSpPr>
              <p:spPr>
                <a:xfrm flipV="1">
                  <a:off x="1500117" y="2011679"/>
                  <a:ext cx="465161" cy="1426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03043CE-2E3E-410F-B7AE-1E8F9918C95C}"/>
                    </a:ext>
                  </a:extLst>
                </p:cNvPr>
                <p:cNvCxnSpPr>
                  <a:cxnSpLocks/>
                  <a:stCxn id="44" idx="3"/>
                  <a:endCxn id="45" idx="3"/>
                </p:cNvCxnSpPr>
                <p:nvPr/>
              </p:nvCxnSpPr>
              <p:spPr>
                <a:xfrm flipV="1">
                  <a:off x="1291180" y="2172431"/>
                  <a:ext cx="190833" cy="4365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C0A14C1-BE69-474E-B604-FE763FB19517}"/>
                    </a:ext>
                  </a:extLst>
                </p:cNvPr>
                <p:cNvCxnSpPr>
                  <a:cxnSpLocks/>
                  <a:stCxn id="44" idx="1"/>
                  <a:endCxn id="45" idx="1"/>
                </p:cNvCxnSpPr>
                <p:nvPr/>
              </p:nvCxnSpPr>
              <p:spPr>
                <a:xfrm>
                  <a:off x="1040887" y="1730282"/>
                  <a:ext cx="441126" cy="4059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C61976F-96E7-4774-B071-8B91CFE57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7910" y="1344694"/>
                  <a:ext cx="386051" cy="387826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A233B82-C8ED-41A5-98C9-D253AFBA02C6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>
                  <a:off x="1119226" y="2608977"/>
                  <a:ext cx="171954" cy="449648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headEnd type="oval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2A907C9-0A35-49BE-9800-589FF24E58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9348" y="1940399"/>
                      <a:ext cx="354328" cy="291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0BC7DE-EF74-4C9A-98F9-8396A2F578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9348" y="1940399"/>
                      <a:ext cx="354328" cy="29187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6EC1324-D3A0-4D66-BB3E-BAE56B2528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3446" y="1683704"/>
                      <a:ext cx="3519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25B3E9F-43E8-4B55-B25C-49FEF228AC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3446" y="1683704"/>
                      <a:ext cx="35195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DF890A4-564A-4BBE-BE6B-5C85C0D7EF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3313" y="1681570"/>
                      <a:ext cx="35041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3C446C-C544-48C9-A4EB-14356C63B8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313" y="1681570"/>
                      <a:ext cx="350416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6860D7AA-B465-4B8A-94D2-3B62B74F0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1000" y="2018993"/>
                      <a:ext cx="3452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FC534A5A-D60A-4815-B667-7C86A7842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1000" y="2018993"/>
                      <a:ext cx="34528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D1878EE-27CC-4D86-83CC-CAD0372E3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5669" y="2112872"/>
                      <a:ext cx="3450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A5CFB9D-3534-416B-B662-F3701043B0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5669" y="2112872"/>
                      <a:ext cx="345094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4E2B775-DF47-4D21-A820-EAA73CFD6F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2694" y="1617864"/>
                      <a:ext cx="450573" cy="29809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D83338FD-255E-4224-837C-3D9AEEF68C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2694" y="1617864"/>
                      <a:ext cx="450573" cy="29809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1E0C587-6E5B-487E-BB21-71E11624D820}"/>
                  </a:ext>
                </a:extLst>
              </p:cNvPr>
              <p:cNvGrpSpPr/>
              <p:nvPr/>
            </p:nvGrpSpPr>
            <p:grpSpPr>
              <a:xfrm>
                <a:off x="3104854" y="38834"/>
                <a:ext cx="2293887" cy="3803129"/>
                <a:chOff x="3679550" y="241084"/>
                <a:chExt cx="2293887" cy="380312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6DFCB08-3E3F-48EB-B354-25C634F413E0}"/>
                    </a:ext>
                  </a:extLst>
                </p:cNvPr>
                <p:cNvGrpSpPr/>
                <p:nvPr/>
              </p:nvGrpSpPr>
              <p:grpSpPr>
                <a:xfrm>
                  <a:off x="3679550" y="241084"/>
                  <a:ext cx="1784899" cy="753465"/>
                  <a:chOff x="3679546" y="285293"/>
                  <a:chExt cx="1565452" cy="929030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E62B7E0-855A-416F-8689-1FE85EB66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7" y="285293"/>
                    <a:ext cx="1565451" cy="9290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F141CDE7-9C47-4A08-8F4C-DD27BFC71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6" y="1214323"/>
                    <a:ext cx="98162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07D7CF2-9C3B-4B05-B534-386B390AE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61167" y="285294"/>
                    <a:ext cx="583831" cy="9290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24BB492-52B3-4ADE-9E28-34A9CAE8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9550" y="994548"/>
                  <a:ext cx="0" cy="30496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1770B78-0A83-4613-8644-6F744514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4449" y="241084"/>
                  <a:ext cx="0" cy="30496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DC753E-5D4A-4477-A9BD-05D178F27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8776" y="994548"/>
                  <a:ext cx="0" cy="30496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3D00763-51DB-46B1-9530-6502CAB498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2558" y="2388325"/>
                      <a:ext cx="578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C9171CD1-DEDB-49E3-850F-6585C76CC1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2558" y="2388325"/>
                      <a:ext cx="578107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58126BA-3426-4473-9533-51A4A004A023}"/>
                    </a:ext>
                  </a:extLst>
                </p:cNvPr>
                <p:cNvGrpSpPr/>
                <p:nvPr/>
              </p:nvGrpSpPr>
              <p:grpSpPr>
                <a:xfrm>
                  <a:off x="3679550" y="1012997"/>
                  <a:ext cx="1784899" cy="753465"/>
                  <a:chOff x="3679546" y="285293"/>
                  <a:chExt cx="1565452" cy="929030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CB10F7B-90BB-4E71-932D-9F243F5672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7" y="285293"/>
                    <a:ext cx="1565451" cy="9290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00B88E5-ED97-4333-9AA9-87350EAF56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6" y="1214323"/>
                    <a:ext cx="98162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4C9DC2C-F25D-43F8-8625-2E8EF459FA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61167" y="285294"/>
                    <a:ext cx="583831" cy="9290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7B64B3CA-9C75-44E1-B5F4-54355E5B33C1}"/>
                    </a:ext>
                  </a:extLst>
                </p:cNvPr>
                <p:cNvGrpSpPr/>
                <p:nvPr/>
              </p:nvGrpSpPr>
              <p:grpSpPr>
                <a:xfrm>
                  <a:off x="3679550" y="3290748"/>
                  <a:ext cx="1784899" cy="753465"/>
                  <a:chOff x="3679546" y="285293"/>
                  <a:chExt cx="1565452" cy="929030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4F75C76-2240-4ED1-AD67-A254D53DBE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7" y="285293"/>
                    <a:ext cx="1565451" cy="9290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A7B7A9C5-132E-484D-9622-A71D09807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6" y="1214323"/>
                    <a:ext cx="98162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FEA7F1A-DC5E-4781-9A2F-AB9A20AE64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61167" y="285294"/>
                    <a:ext cx="583831" cy="9290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D13F95B-ED4E-4CD1-B8D2-75979CDF3F8D}"/>
                    </a:ext>
                  </a:extLst>
                </p:cNvPr>
                <p:cNvGrpSpPr/>
                <p:nvPr/>
              </p:nvGrpSpPr>
              <p:grpSpPr>
                <a:xfrm>
                  <a:off x="3679550" y="1784909"/>
                  <a:ext cx="1784899" cy="753465"/>
                  <a:chOff x="3679546" y="285293"/>
                  <a:chExt cx="1565452" cy="929030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EF6426D-F5FE-467F-AB98-D8971E98A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7" y="285293"/>
                    <a:ext cx="1565451" cy="9290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7D73AB0-B64E-4451-8877-ED74FB0B2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6" y="1214323"/>
                    <a:ext cx="98162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F2022B3-6F81-4513-B167-9872A4EF6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61167" y="285294"/>
                    <a:ext cx="583831" cy="9290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98A45BEA-0D68-475E-B893-698E3084AD6A}"/>
                    </a:ext>
                  </a:extLst>
                </p:cNvPr>
                <p:cNvGrpSpPr/>
                <p:nvPr/>
              </p:nvGrpSpPr>
              <p:grpSpPr>
                <a:xfrm>
                  <a:off x="3684427" y="2518838"/>
                  <a:ext cx="1784899" cy="753465"/>
                  <a:chOff x="3679546" y="285293"/>
                  <a:chExt cx="1565452" cy="92903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EA0A138-061E-4315-B1D3-151F667886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7" y="285293"/>
                    <a:ext cx="1565451" cy="9290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803EE57-AF35-48E9-A3A9-6FAA6710D1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79546" y="1214323"/>
                    <a:ext cx="98162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DA2DF1F-B5B0-4727-B6E4-96166F1B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61167" y="285294"/>
                    <a:ext cx="583831" cy="9290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2F2F6AD3-8EEE-4ABE-BC0E-EF50E0522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8867" y="1609843"/>
                      <a:ext cx="30937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CE67656C-CD4C-4B39-B37D-E82D097CCD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8867" y="1609843"/>
                      <a:ext cx="30937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26C683C-1DCF-477C-BDC2-60C2FAA318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2558" y="874492"/>
                      <a:ext cx="578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E49A9677-E528-461A-AF53-4BD6A93362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2558" y="874492"/>
                      <a:ext cx="578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6D93960-3612-41DE-A97F-FEB447D83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00368" y="1736288"/>
                  <a:ext cx="644477" cy="1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105C961-6C05-41DE-AB45-8C66A12D8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6172" y="2161641"/>
                  <a:ext cx="373863" cy="234216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FF13221D-335E-4D8B-8BB5-1D3DA795D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33992" y="1532595"/>
                  <a:ext cx="228478" cy="326795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prstDash val="dash"/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2568754-2416-4DBC-961A-86BE873D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82598" y="267514"/>
                  <a:ext cx="0" cy="514577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0137D1E-6C94-40D0-9E81-35D96C4CC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2864" y="1397897"/>
                      <a:ext cx="450573" cy="29809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9E4DE6C8-B010-4AD9-9773-0DBF833BAE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2864" y="1397897"/>
                      <a:ext cx="450573" cy="29809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397199-4015-4939-B271-8ECEAAF41320}"/>
                    </a:ext>
                  </a:extLst>
                </p:cNvPr>
                <p:cNvSpPr txBox="1"/>
                <p:nvPr/>
              </p:nvSpPr>
              <p:spPr>
                <a:xfrm>
                  <a:off x="1814370" y="1383475"/>
                  <a:ext cx="444288" cy="298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210FBDD-FAD6-4688-9A9A-AF61465A5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370" y="1383475"/>
                  <a:ext cx="444288" cy="298095"/>
                </a:xfrm>
                <a:prstGeom prst="rect">
                  <a:avLst/>
                </a:prstGeom>
                <a:blipFill>
                  <a:blip r:embed="rId12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3A21F4A-700B-437C-8814-F14FCD2EB085}"/>
                    </a:ext>
                  </a:extLst>
                </p:cNvPr>
                <p:cNvSpPr txBox="1"/>
                <p:nvPr/>
              </p:nvSpPr>
              <p:spPr>
                <a:xfrm>
                  <a:off x="3458839" y="2251"/>
                  <a:ext cx="619465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8574ADD-4317-4CED-9F7D-975E1ED75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839" y="2251"/>
                  <a:ext cx="619465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910EDCB-AE41-4B2B-9BF1-B4355A5AC9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4370" y="1493742"/>
              <a:ext cx="153240" cy="517750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F2137F-D63C-4C47-83E1-79A0BB27A481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663599" y="1730282"/>
              <a:ext cx="377288" cy="346217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FD30792-CB26-4883-9C11-64FF102AA0DD}"/>
                </a:ext>
              </a:extLst>
            </p:cNvPr>
            <p:cNvCxnSpPr>
              <a:cxnSpLocks/>
            </p:cNvCxnSpPr>
            <p:nvPr/>
          </p:nvCxnSpPr>
          <p:spPr>
            <a:xfrm>
              <a:off x="1296129" y="2614120"/>
              <a:ext cx="577121" cy="160830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97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065357-8977-4C8B-A9EE-172C1178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1C85E9-7F6C-49E5-AA97-5D7A815005C1}"/>
              </a:ext>
            </a:extLst>
          </p:cNvPr>
          <p:cNvGrpSpPr/>
          <p:nvPr/>
        </p:nvGrpSpPr>
        <p:grpSpPr>
          <a:xfrm>
            <a:off x="4461052" y="1860499"/>
            <a:ext cx="3269895" cy="3137002"/>
            <a:chOff x="2011679" y="1200912"/>
            <a:chExt cx="3269895" cy="31370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B63162-95DA-4A52-B481-3A1598D46720}"/>
                </a:ext>
              </a:extLst>
            </p:cNvPr>
            <p:cNvGrpSpPr/>
            <p:nvPr/>
          </p:nvGrpSpPr>
          <p:grpSpPr>
            <a:xfrm>
              <a:off x="2011679" y="1200912"/>
              <a:ext cx="3269895" cy="3137002"/>
              <a:chOff x="2011679" y="1200912"/>
              <a:chExt cx="3269895" cy="31370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10A3FD7-7FA8-450A-AEFA-33BB9AB75F50}"/>
                  </a:ext>
                </a:extLst>
              </p:cNvPr>
              <p:cNvGrpSpPr/>
              <p:nvPr/>
            </p:nvGrpSpPr>
            <p:grpSpPr>
              <a:xfrm>
                <a:off x="2011679" y="1200912"/>
                <a:ext cx="3269895" cy="3137002"/>
                <a:chOff x="2011679" y="1200912"/>
                <a:chExt cx="3269895" cy="3137002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3FD9093-F37E-4CF5-85F4-C7E61B490D11}"/>
                    </a:ext>
                  </a:extLst>
                </p:cNvPr>
                <p:cNvCxnSpPr/>
                <p:nvPr/>
              </p:nvCxnSpPr>
              <p:spPr>
                <a:xfrm flipH="1">
                  <a:off x="2838298" y="1638605"/>
                  <a:ext cx="1419148" cy="13094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BDB1046-1D8A-48A8-9C57-0303228408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7446" y="1638605"/>
                  <a:ext cx="0" cy="17903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569FB89-8DA5-4713-B58F-9D4F35CB9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38297" y="2937053"/>
                  <a:ext cx="1419149" cy="4919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F05AE8C-D6E4-4EC8-AED7-AEBE3C54E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51734" y="1200912"/>
                  <a:ext cx="1505712" cy="4376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E3C1F97-E1C8-4D84-998E-2360AB9CD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374" y="1638605"/>
                  <a:ext cx="299923" cy="13094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30163FE-DA7A-4B30-9A69-7BD941DA15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57446" y="1638607"/>
                  <a:ext cx="1024128" cy="6547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32F4809-69D8-4DC9-B482-58FE5CE30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57446" y="2620671"/>
                  <a:ext cx="965607" cy="8083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B03726B-84E6-443B-A3E6-EA4A7CF8E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1679" y="2937053"/>
                  <a:ext cx="826619" cy="6473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181D7F8-67FA-4F51-98E4-A7F3AF613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11680" y="2721254"/>
                  <a:ext cx="826618" cy="2157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B1BFEA-BADB-440B-8361-FC71BD865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8298" y="2948026"/>
                  <a:ext cx="95097" cy="12947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B36E238-CBE5-4AE4-929D-0FBBDC91A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4253" y="3429000"/>
                  <a:ext cx="863193" cy="6547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329B8D7-AF39-42EF-9FB3-B987921A9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7446" y="3439973"/>
                  <a:ext cx="0" cy="8979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7012770-90B7-46AC-B8B8-F973463BB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57446" y="3439973"/>
                  <a:ext cx="1024128" cy="4114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4EF4FF24-0575-4A59-91E8-0689F87EBF94}"/>
                    </a:ext>
                  </a:extLst>
                </p:cNvPr>
                <p:cNvCxnSpPr/>
                <p:nvPr/>
              </p:nvCxnSpPr>
              <p:spPr>
                <a:xfrm flipV="1">
                  <a:off x="3547871" y="2377440"/>
                  <a:ext cx="277978" cy="8055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6AE800E-EF01-4A39-87BA-8E811B1EC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11835" y="2959749"/>
                  <a:ext cx="632862" cy="22010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E61EC1C-9632-4D81-BF19-5228A8F27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7870" y="3181149"/>
                  <a:ext cx="52000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634CA19-9C92-4F1F-A4DB-7DFB934E9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47869" y="2383639"/>
                  <a:ext cx="1" cy="8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ED70077-6D86-4110-B459-351FBF2B4DB6}"/>
                        </a:ext>
                      </a:extLst>
                    </p:cNvPr>
                    <p:cNvSpPr txBox="1"/>
                    <p:nvPr/>
                  </p:nvSpPr>
                  <p:spPr>
                    <a:xfrm rot="17285092">
                      <a:off x="3614940" y="2053383"/>
                      <a:ext cx="4649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3D07FD51-ED66-44E7-9F34-A81FB447EC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7285092">
                      <a:off x="3614940" y="2053383"/>
                      <a:ext cx="46493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E36181C-F140-4B54-A7EB-678348861729}"/>
                        </a:ext>
                      </a:extLst>
                    </p:cNvPr>
                    <p:cNvSpPr txBox="1"/>
                    <p:nvPr/>
                  </p:nvSpPr>
                  <p:spPr>
                    <a:xfrm rot="17378315">
                      <a:off x="2855258" y="2971913"/>
                      <a:ext cx="470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2B929730-6D17-4B1B-B9A5-A9D5CB0DDE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7378315">
                      <a:off x="2855258" y="2971913"/>
                      <a:ext cx="47000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63C347C-105D-4202-85F2-892600E95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5602" y="2372994"/>
                      <a:ext cx="3713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D12F5EB-E6BB-4B60-8481-74925B7F88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5602" y="2372994"/>
                      <a:ext cx="37138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1298650-470C-4717-86B4-2F9D24E37E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42611" y="2853099"/>
                    <a:ext cx="14176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2741DAFF-00AF-4A3A-975A-8AA89925A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2611" y="2853099"/>
                    <a:ext cx="1417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870" r="-47826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B50B38C-F51A-46C4-A945-93C4162A6A24}"/>
                  </a:ext>
                </a:extLst>
              </p:cNvPr>
              <p:cNvSpPr/>
              <p:nvPr/>
            </p:nvSpPr>
            <p:spPr>
              <a:xfrm>
                <a:off x="3509913" y="3001103"/>
                <a:ext cx="214147" cy="31270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E309DA-B75F-43CC-AAD4-E039394183CE}"/>
                    </a:ext>
                  </a:extLst>
                </p:cNvPr>
                <p:cNvSpPr txBox="1"/>
                <p:nvPr/>
              </p:nvSpPr>
              <p:spPr>
                <a:xfrm>
                  <a:off x="3957908" y="296766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448E1D-F410-49F1-9876-10A8D742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908" y="2967664"/>
                  <a:ext cx="36798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76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48955D-D81B-4575-AFFA-96ECB72C2D4A}"/>
              </a:ext>
            </a:extLst>
          </p:cNvPr>
          <p:cNvGrpSpPr/>
          <p:nvPr/>
        </p:nvGrpSpPr>
        <p:grpSpPr>
          <a:xfrm>
            <a:off x="4153875" y="2057022"/>
            <a:ext cx="3884249" cy="2743955"/>
            <a:chOff x="1395218" y="1408176"/>
            <a:chExt cx="3884249" cy="27439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E64F33-D4F3-4A46-9EA8-C2B5D83CDA5D}"/>
                </a:ext>
              </a:extLst>
            </p:cNvPr>
            <p:cNvGrpSpPr/>
            <p:nvPr/>
          </p:nvGrpSpPr>
          <p:grpSpPr>
            <a:xfrm>
              <a:off x="1645920" y="1408176"/>
              <a:ext cx="3633547" cy="2743955"/>
              <a:chOff x="1645920" y="1408176"/>
              <a:chExt cx="3633547" cy="27439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0DF3A5F-029B-423C-9BDD-7939348C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7430" y="1608195"/>
                <a:ext cx="31089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30F5DFB-9BD2-4285-A2DE-8039717AE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920" y="3435096"/>
                <a:ext cx="31089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3B8061D-CA3F-4696-9890-ECCAE42AB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9217" y="1408176"/>
                <a:ext cx="0" cy="274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9CA731-07A9-400C-AACD-4BE92BE22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037" y="1408931"/>
                <a:ext cx="0" cy="2743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C06DB0D-2228-4289-A7F7-765EC0E2BC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6717" y="1408176"/>
                <a:ext cx="0" cy="22872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10B013A-C1B4-42A3-B4AA-547A7004D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2899" y="1408176"/>
                <a:ext cx="0" cy="22872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519583B-2545-488C-8986-4B55DBAD7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037" y="4025803"/>
                <a:ext cx="274496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9E8478-E397-45FB-A80A-65D0094C0269}"/>
                      </a:ext>
                    </a:extLst>
                  </p:cNvPr>
                  <p:cNvSpPr txBox="1"/>
                  <p:nvPr/>
                </p:nvSpPr>
                <p:spPr>
                  <a:xfrm>
                    <a:off x="2045231" y="3387608"/>
                    <a:ext cx="4882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0" dirty="0"/>
                      <a:t>p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31C0376-791B-4A62-BD58-B6B9534B1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5231" y="3387608"/>
                    <a:ext cx="48827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EE92CF-D4B8-464D-94D3-174A2A2C85BA}"/>
                  </a:ext>
                </a:extLst>
              </p:cNvPr>
              <p:cNvSpPr txBox="1"/>
              <p:nvPr/>
            </p:nvSpPr>
            <p:spPr>
              <a:xfrm>
                <a:off x="1865353" y="363016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err="1"/>
                  <a:t>i</a:t>
                </a:r>
                <a:r>
                  <a:rPr lang="en-US" sz="1400" b="0" dirty="0"/>
                  <a:t>-a</a:t>
                </a:r>
                <a:endParaRPr 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78C68B-AE28-4CC1-84AC-2965D640898C}"/>
                  </a:ext>
                </a:extLst>
              </p:cNvPr>
              <p:cNvSpPr txBox="1"/>
              <p:nvPr/>
            </p:nvSpPr>
            <p:spPr>
              <a:xfrm>
                <a:off x="2359005" y="3630168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err="1"/>
                  <a:t>i</a:t>
                </a:r>
                <a:r>
                  <a:rPr lang="en-US" sz="1400" b="0" dirty="0"/>
                  <a:t>-n</a:t>
                </a:r>
                <a:endParaRPr lang="en-US" sz="14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EE73676-91F5-4271-900E-F7070E681583}"/>
                  </a:ext>
                </a:extLst>
              </p:cNvPr>
              <p:cNvCxnSpPr>
                <a:cxnSpLocks/>
                <a:endCxn id="24" idx="4"/>
              </p:cNvCxnSpPr>
              <p:nvPr/>
            </p:nvCxnSpPr>
            <p:spPr>
              <a:xfrm flipV="1">
                <a:off x="2045232" y="3464270"/>
                <a:ext cx="1979" cy="2311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688E26-4FC1-4D9F-B474-E8610E8AA416}"/>
                  </a:ext>
                </a:extLst>
              </p:cNvPr>
              <p:cNvSpPr txBox="1"/>
              <p:nvPr/>
            </p:nvSpPr>
            <p:spPr>
              <a:xfrm>
                <a:off x="3676788" y="3626925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/>
                  <a:t>i-1</a:t>
                </a:r>
                <a:endParaRPr 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A614A7-9C4F-4EF1-BB4A-87C698D36165}"/>
                  </a:ext>
                </a:extLst>
              </p:cNvPr>
              <p:cNvSpPr txBox="1"/>
              <p:nvPr/>
            </p:nvSpPr>
            <p:spPr>
              <a:xfrm>
                <a:off x="4517347" y="3630168"/>
                <a:ext cx="2263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err="1"/>
                  <a:t>i</a:t>
                </a:r>
                <a:endParaRPr lang="en-US" sz="14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AAD022-2FC3-4B08-88ED-CBF5230E5157}"/>
                  </a:ext>
                </a:extLst>
              </p:cNvPr>
              <p:cNvSpPr/>
              <p:nvPr/>
            </p:nvSpPr>
            <p:spPr>
              <a:xfrm>
                <a:off x="1793653" y="1579020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5C31AF-19AE-4D26-B961-1587794D4996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2078856" y="1625070"/>
                <a:ext cx="2472514" cy="17803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715149-A6A5-46C5-BEAF-22D5D668E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9057" y="3672336"/>
                <a:ext cx="4976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2E59D27-7469-4284-9ADE-19ADCEAF7977}"/>
                  </a:ext>
                </a:extLst>
              </p:cNvPr>
              <p:cNvSpPr/>
              <p:nvPr/>
            </p:nvSpPr>
            <p:spPr>
              <a:xfrm>
                <a:off x="2517543" y="1571467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0912C1-E01A-49F7-B3FF-18759B054CED}"/>
                  </a:ext>
                </a:extLst>
              </p:cNvPr>
              <p:cNvSpPr/>
              <p:nvPr/>
            </p:nvSpPr>
            <p:spPr>
              <a:xfrm>
                <a:off x="1793653" y="3405921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3CFD8DF-3BCA-40E8-B467-A38ED3550B2C}"/>
                  </a:ext>
                </a:extLst>
              </p:cNvPr>
              <p:cNvSpPr/>
              <p:nvPr/>
            </p:nvSpPr>
            <p:spPr>
              <a:xfrm>
                <a:off x="2018036" y="3405921"/>
                <a:ext cx="58349" cy="583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CE4D110-C442-4435-9D15-34EA852FBE09}"/>
                  </a:ext>
                </a:extLst>
              </p:cNvPr>
              <p:cNvSpPr/>
              <p:nvPr/>
            </p:nvSpPr>
            <p:spPr>
              <a:xfrm>
                <a:off x="2517543" y="3405921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4C8B0E-7054-4749-9074-141D0086390C}"/>
                  </a:ext>
                </a:extLst>
              </p:cNvPr>
              <p:cNvSpPr/>
              <p:nvPr/>
            </p:nvSpPr>
            <p:spPr>
              <a:xfrm>
                <a:off x="3833724" y="3402270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BEDF959-C1D3-48C9-B4CC-A05218B61CD7}"/>
                  </a:ext>
                </a:extLst>
              </p:cNvPr>
              <p:cNvSpPr/>
              <p:nvPr/>
            </p:nvSpPr>
            <p:spPr>
              <a:xfrm>
                <a:off x="4542825" y="3402270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CE24517-01FC-4A39-8320-108C48666A84}"/>
                  </a:ext>
                </a:extLst>
              </p:cNvPr>
              <p:cNvSpPr/>
              <p:nvPr/>
            </p:nvSpPr>
            <p:spPr>
              <a:xfrm>
                <a:off x="4542825" y="1575266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CA3CD84-4B1F-43F3-AAC7-6414D58F1DC9}"/>
                  </a:ext>
                </a:extLst>
              </p:cNvPr>
              <p:cNvSpPr/>
              <p:nvPr/>
            </p:nvSpPr>
            <p:spPr>
              <a:xfrm>
                <a:off x="3833723" y="1571467"/>
                <a:ext cx="58349" cy="583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B2041CC-7208-4464-B8C1-93C91AD2D4D6}"/>
                      </a:ext>
                    </a:extLst>
                  </p:cNvPr>
                  <p:cNvSpPr txBox="1"/>
                  <p:nvPr/>
                </p:nvSpPr>
                <p:spPr>
                  <a:xfrm>
                    <a:off x="3012018" y="3764486"/>
                    <a:ext cx="461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0" dirty="0"/>
                      <a:t>u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6758B45-5127-4B6A-A137-493748ABA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2018" y="3764486"/>
                    <a:ext cx="4615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47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C817201-DF4C-4F87-92A1-6FFA8FB81C07}"/>
                      </a:ext>
                    </a:extLst>
                  </p:cNvPr>
                  <p:cNvSpPr txBox="1"/>
                  <p:nvPr/>
                </p:nvSpPr>
                <p:spPr>
                  <a:xfrm>
                    <a:off x="4709160" y="3275111"/>
                    <a:ext cx="39998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E9A219B-8793-409B-900B-C3A7C9866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9160" y="3275111"/>
                    <a:ext cx="39998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CD821C9-0AD7-4B83-860C-BDB73477B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709567" y="1454305"/>
                    <a:ext cx="5699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19186D1-F9E9-4536-8220-2BEA486A04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9567" y="1454305"/>
                    <a:ext cx="56990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B95485-B007-423D-B4B8-81ED255E70E8}"/>
                </a:ext>
              </a:extLst>
            </p:cNvPr>
            <p:cNvSpPr txBox="1"/>
            <p:nvPr/>
          </p:nvSpPr>
          <p:spPr>
            <a:xfrm>
              <a:off x="1395218" y="363016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i-n-1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88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3DEBD75-8894-4ECC-ACB0-84BF270F93CD}"/>
              </a:ext>
            </a:extLst>
          </p:cNvPr>
          <p:cNvGrpSpPr/>
          <p:nvPr/>
        </p:nvGrpSpPr>
        <p:grpSpPr>
          <a:xfrm>
            <a:off x="4106862" y="2057400"/>
            <a:ext cx="3978275" cy="2743200"/>
            <a:chOff x="6350" y="4763"/>
            <a:chExt cx="3978275" cy="2743200"/>
          </a:xfrm>
        </p:grpSpPr>
        <p:pic>
          <p:nvPicPr>
            <p:cNvPr id="4" name="Picture 2" descr="Elm_figure_01">
              <a:extLst>
                <a:ext uri="{FF2B5EF4-FFF2-40B4-BE49-F238E27FC236}">
                  <a16:creationId xmlns:a16="http://schemas.microsoft.com/office/drawing/2014/main" id="{14DFFA12-8590-48AB-9123-7D206A271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3" t="18498" r="11111" b="18999"/>
            <a:stretch>
              <a:fillRect/>
            </a:stretch>
          </p:blipFill>
          <p:spPr bwMode="auto">
            <a:xfrm>
              <a:off x="6350" y="4763"/>
              <a:ext cx="3978275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B6CD9F-432E-443D-BC33-5BBB61A6DEA9}"/>
                </a:ext>
              </a:extLst>
            </p:cNvPr>
            <p:cNvCxnSpPr/>
            <p:nvPr/>
          </p:nvCxnSpPr>
          <p:spPr>
            <a:xfrm flipH="1">
              <a:off x="1757363" y="1243013"/>
              <a:ext cx="307181" cy="3214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514A86-3016-4B71-830C-044460D8A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6513" y="1054895"/>
              <a:ext cx="319088" cy="3214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4D06D3-C747-418D-B055-BAFCEA28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0769" y="1814513"/>
              <a:ext cx="304801" cy="330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B997C2-16EF-415B-B22A-5CA9D46CE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531" y="647700"/>
              <a:ext cx="233364" cy="2405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F75DFD-6410-4AD9-ADB1-FB27599A4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150" y="463154"/>
              <a:ext cx="278607" cy="2774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492824-5733-49A1-8B80-4439C371F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3719" y="1631157"/>
              <a:ext cx="333376" cy="3190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346DCA-062D-4EB9-B3B8-5011DEE18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3994" y="1924050"/>
              <a:ext cx="342901" cy="3833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D878C5-615F-4C3D-AE66-0B3AA392F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882" y="1403747"/>
              <a:ext cx="364331" cy="2917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459BFC-38A7-4BB2-885E-AF75CF159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5895" y="647701"/>
              <a:ext cx="511969" cy="928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E16E0A-01AA-4F95-AA95-1492CF85AC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7185" y="470298"/>
              <a:ext cx="482203" cy="988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C2A9B6-68A3-48E9-9237-5742D9DA31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2311" y="1403747"/>
              <a:ext cx="425052" cy="1607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7417C7-C368-42B3-8432-F39707D40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844" y="862013"/>
              <a:ext cx="556023" cy="261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803E51-9ADD-4BA2-BDB3-264108847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5127" y="1054895"/>
              <a:ext cx="345280" cy="714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0525EB-1CF0-49D3-83B2-CD63BCA8BF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378" y="1456730"/>
              <a:ext cx="418504" cy="2387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12D031D-BAB0-4B0C-8A0A-7F7D3628E2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0868" y="889398"/>
              <a:ext cx="121443" cy="5143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6F89AC-D145-4633-93A9-69C650938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78" y="862013"/>
              <a:ext cx="114897" cy="594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2C0721-B96C-4081-BC4F-4B573B72EF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20" y="1695450"/>
              <a:ext cx="28575" cy="3500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A82689-7D90-48B8-A001-B744CE4ABB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7362" y="1564481"/>
              <a:ext cx="59534" cy="3595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24CA4C-0ADC-4886-80EE-06A9CF2F9D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6194" y="1364458"/>
              <a:ext cx="79376" cy="4500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7BF31A-5343-47A4-9C9C-6C1116EE2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0407" y="1126332"/>
              <a:ext cx="166688" cy="5048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68D8F0-2056-4080-8A6C-32EF902BE1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0178" y="1243014"/>
              <a:ext cx="514946" cy="1333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953E82-4B3F-40D6-A26D-46B46E025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9388" y="576264"/>
              <a:ext cx="176213" cy="4786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A07D3-FEF2-48E0-B3F3-A88257838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2625" y="740569"/>
              <a:ext cx="107553" cy="5024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8B0EF6-CA47-4B8E-8855-BAB0B2F629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1920" y="1806179"/>
              <a:ext cx="425847" cy="1440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E5023D-AC9E-4708-8165-E17B2DF28E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8759" y="1924050"/>
              <a:ext cx="532010" cy="2053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23F2D2-2363-46C9-99DF-90D5CE0C9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627" y="2045495"/>
              <a:ext cx="493017" cy="2619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36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A15E57-3DE6-4741-AD27-A2CB00574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72929"/>
              </p:ext>
            </p:extLst>
          </p:nvPr>
        </p:nvGraphicFramePr>
        <p:xfrm>
          <a:off x="4545806" y="2058987"/>
          <a:ext cx="3100387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8229600" imgH="7315200" progId="">
                  <p:embed/>
                </p:oleObj>
              </mc:Choice>
              <mc:Fallback>
                <p:oleObj r:id="rId3" imgW="8229600" imgH="731520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745FBE6-FAE9-4A5E-99A5-A6AE366D3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55" t="10750" r="8000" b="7249"/>
                      <a:stretch>
                        <a:fillRect/>
                      </a:stretch>
                    </p:blipFill>
                    <p:spPr bwMode="auto">
                      <a:xfrm>
                        <a:off x="4545806" y="2058987"/>
                        <a:ext cx="3100387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8AC84B-0740-4CEB-9786-37490CB5EB99}"/>
              </a:ext>
            </a:extLst>
          </p:cNvPr>
          <p:cNvGrpSpPr/>
          <p:nvPr/>
        </p:nvGrpSpPr>
        <p:grpSpPr>
          <a:xfrm>
            <a:off x="3219948" y="1019335"/>
            <a:ext cx="5752103" cy="4819330"/>
            <a:chOff x="6349" y="6350"/>
            <a:chExt cx="5752103" cy="4819330"/>
          </a:xfrm>
        </p:grpSpPr>
        <p:pic>
          <p:nvPicPr>
            <p:cNvPr id="4" name="Picture 2" descr="Fig3_4">
              <a:extLst>
                <a:ext uri="{FF2B5EF4-FFF2-40B4-BE49-F238E27FC236}">
                  <a16:creationId xmlns:a16="http://schemas.microsoft.com/office/drawing/2014/main" id="{B6C52E24-2229-492F-B605-1C6564C49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9125" r="5333" b="4500"/>
            <a:stretch>
              <a:fillRect/>
            </a:stretch>
          </p:blipFill>
          <p:spPr bwMode="auto">
            <a:xfrm>
              <a:off x="6349" y="6350"/>
              <a:ext cx="5752103" cy="4819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1006D6-8466-4F68-B738-E9585E506D83}"/>
                </a:ext>
              </a:extLst>
            </p:cNvPr>
            <p:cNvCxnSpPr/>
            <p:nvPr/>
          </p:nvCxnSpPr>
          <p:spPr>
            <a:xfrm>
              <a:off x="1496291" y="1337593"/>
              <a:ext cx="853944" cy="8539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641BB02-FA12-49DF-B44A-8D46FE3CA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6292" y="272053"/>
              <a:ext cx="408078" cy="10655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8F5617-15A1-455F-833E-50EF04F54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81" y="1337593"/>
              <a:ext cx="949009" cy="4269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44D381-AA74-4243-AD7D-C98BA0221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896" y="2047954"/>
              <a:ext cx="1038107" cy="1435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1514C6-D502-440E-8C37-63DEB4D1C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511" y="2259550"/>
              <a:ext cx="294725" cy="11772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D7C4E8-C881-4099-BE4D-8024DE6D8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665" y="1194010"/>
              <a:ext cx="460486" cy="7783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CD40BCA-0EF1-44AD-969E-C6AB8338B8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3664" y="2119745"/>
              <a:ext cx="577129" cy="890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82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B0CF26-F962-4FBA-90D7-C1059B3F11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9FA43-8AED-4105-93C4-64AE23088761}"/>
              </a:ext>
            </a:extLst>
          </p:cNvPr>
          <p:cNvGrpSpPr/>
          <p:nvPr/>
        </p:nvGrpSpPr>
        <p:grpSpPr>
          <a:xfrm>
            <a:off x="2240672" y="1770876"/>
            <a:ext cx="7710656" cy="3944124"/>
            <a:chOff x="716672" y="2913876"/>
            <a:chExt cx="7710656" cy="3944124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E0396F0F-9D9C-4EA2-ADB0-C4CC42914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066"/>
            <a:stretch/>
          </p:blipFill>
          <p:spPr>
            <a:xfrm>
              <a:off x="716672" y="3090672"/>
              <a:ext cx="7710656" cy="376732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84CE8-FF82-461C-84C9-86F3D455082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3190875"/>
              <a:ext cx="581025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6B683B-8D44-4B01-A194-5450A9607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225" y="3190875"/>
              <a:ext cx="0" cy="29146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4808CF-1118-4758-AD47-14ED1ED95044}"/>
                </a:ext>
              </a:extLst>
            </p:cNvPr>
            <p:cNvSpPr txBox="1"/>
            <p:nvPr/>
          </p:nvSpPr>
          <p:spPr>
            <a:xfrm>
              <a:off x="3749040" y="2913876"/>
              <a:ext cx="200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Closed Boundary, v=0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C89358-CE31-4717-A44D-DDCFE51F5CDA}"/>
                </a:ext>
              </a:extLst>
            </p:cNvPr>
            <p:cNvSpPr txBox="1"/>
            <p:nvPr/>
          </p:nvSpPr>
          <p:spPr>
            <a:xfrm rot="10800000">
              <a:off x="7515225" y="3793574"/>
              <a:ext cx="369332" cy="19187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Closed Boundary, u=0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CC16B9-3E37-47B8-8A8A-8B50BEC3E4A0}"/>
                </a:ext>
              </a:extLst>
            </p:cNvPr>
            <p:cNvSpPr txBox="1"/>
            <p:nvPr/>
          </p:nvSpPr>
          <p:spPr>
            <a:xfrm>
              <a:off x="3750942" y="6486521"/>
              <a:ext cx="200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Closed Boundary, v=0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F12F26-A855-4E15-8D03-BC7EAA6BABAB}"/>
                </a:ext>
              </a:extLst>
            </p:cNvPr>
            <p:cNvSpPr txBox="1"/>
            <p:nvPr/>
          </p:nvSpPr>
          <p:spPr>
            <a:xfrm rot="10800000">
              <a:off x="890111" y="4060346"/>
              <a:ext cx="369332" cy="13852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Open Boundary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71CD98-26E4-49CE-8EDA-EC7C3FAF92D4}"/>
                </a:ext>
              </a:extLst>
            </p:cNvPr>
            <p:cNvCxnSpPr>
              <a:cxnSpLocks/>
            </p:cNvCxnSpPr>
            <p:nvPr/>
          </p:nvCxnSpPr>
          <p:spPr>
            <a:xfrm>
              <a:off x="1709928" y="6105525"/>
              <a:ext cx="581025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2B989E-A0F4-4DBF-9B64-04EF25F38E0A}"/>
                </a:ext>
              </a:extLst>
            </p:cNvPr>
            <p:cNvSpPr/>
            <p:nvPr/>
          </p:nvSpPr>
          <p:spPr>
            <a:xfrm>
              <a:off x="2519457" y="4590665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0B9930-639E-40C2-BFA4-C77A5A684761}"/>
                </a:ext>
              </a:extLst>
            </p:cNvPr>
            <p:cNvSpPr/>
            <p:nvPr/>
          </p:nvSpPr>
          <p:spPr>
            <a:xfrm>
              <a:off x="4471416" y="4613902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F96DC9-8B17-49A6-A090-3416252CEDB7}"/>
                </a:ext>
              </a:extLst>
            </p:cNvPr>
            <p:cNvSpPr/>
            <p:nvPr/>
          </p:nvSpPr>
          <p:spPr>
            <a:xfrm>
              <a:off x="6558250" y="4611239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5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124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Jungwoo Lee</dc:creator>
  <cp:lastModifiedBy>Jungwoo Lee</cp:lastModifiedBy>
  <cp:revision>19</cp:revision>
  <dcterms:created xsi:type="dcterms:W3CDTF">2020-03-16T14:51:51Z</dcterms:created>
  <dcterms:modified xsi:type="dcterms:W3CDTF">2020-11-18T20:02:30Z</dcterms:modified>
</cp:coreProperties>
</file>