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DC6BD-5001-8075-A8DC-349097C57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A8B587-43E0-13E7-BC4E-F4C16BB1B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52980-6B47-C15E-2689-3C9AD51E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8FA0C-04C9-C3BF-18E9-2D9F64F7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D5A6F-96DF-9491-9AC3-8DB248AE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9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52A7E-A8E4-4354-962F-7DEF0B5A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B83EDA-1118-D0AC-D6E1-FCC590B04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6E830-E940-740E-086A-85C0DD2D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BA21A-CE47-480A-44D2-84F02D3A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EFC3A-B9E2-817B-0CCF-CEA60C05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98FE61-1DFB-2E4D-4598-B57D0584B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696128-599E-9EE3-CA43-B701F3277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B8E03-733F-B8A7-F0D6-E6D0EA21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1227F-6E0F-9DC5-45AD-4B28F6DD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38082-177D-4FB5-1558-185CED3F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5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FB773-CF76-25C9-E40A-9040D674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7D2E2-D606-B9DF-F440-6D5870D0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3C720-C5BF-8778-84F6-479F4278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AD6F5-9CC0-A6E1-B6B0-2D38DF94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B5AA5-005A-9151-FDFC-CFFD6797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2363-0C10-532A-3318-F8532C43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23044-5A34-4EA1-8E3B-61080DCB2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22A39-E0DF-0EB2-DE81-B5FB1CB2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99323-74C8-2527-2ACA-EC89067D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B4A48-C72A-1918-4438-6D461FCA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CB7A-9FEE-FBD5-379C-506CFBF6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12C66-A53A-4FED-D18A-5BA87E34E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83B19-608E-B35B-8B64-E56DC3E0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C584B-9490-462E-A602-641640C7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7691B-C6ED-3BFD-F5C8-17A48111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D7834-0FDB-2A0C-BD22-A2A2E3B2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8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E2F60-8626-03E4-0C3D-C9774005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A59A54-F7A4-2984-C7B8-9389B64B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F96131-6F56-D1E7-C055-007FA6798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24795-617F-2C0F-5E6E-61A438FEC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06A950-F21B-92C7-20BC-55C15AC20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A43BBB-7C0F-666A-CD9D-342EE01E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BB17C-9094-EE70-F81C-C65C8DF4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EDDDD-1DEB-8368-6375-85317B6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386E4-FC88-80CA-D08F-9D42B60F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F95CF1-5F9F-6D31-C533-7DC82B54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E11190-B123-3AFA-CDBC-E296F7B3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D06632-83D4-1FB6-C904-B1568FC1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3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D76362-9F06-AC57-1001-50B90FB0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C9AAB-C94C-5131-B44B-9C586C66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DA919-2FD6-5220-5DCC-AF639C3C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072A-9BCA-DBB9-27C8-A0349D55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7E420-16E1-9B31-F33C-CB84DE74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F48D31-2204-A181-0D34-0D93C2B8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7E3FB-37CE-3A2F-33CD-B16F784F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3A1186-CB06-258F-DB9D-6261328D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E2E4FF-8F6E-A006-A1DF-ED50B46A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F8108-B596-ABB6-D5D3-7B5569B2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BC206E-CA5F-9C4B-22B7-DCB7E19AB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54654-E936-BACD-8C7E-5B1C776A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C4CBD-E637-EF1E-A558-F814C729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2BC1F-477F-23C9-5AFB-4B954BE8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CC1FF-6F12-A725-D1BB-7DFBF3BE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2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83550-4298-327A-21CC-2B4F37D8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797E9-00A4-1A53-BC53-B9F333463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4A3A9-EE8E-AABF-D63F-71F02E63E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5C48-1979-44EB-88F8-50F184FE0C25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4FA2D-D84D-AA16-7E7A-06F435F3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5B5D2-5034-0F10-FD81-E887E2E60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9CD9-7B09-4C99-A716-A45027F8E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4835BC-11E7-08C0-A4AB-C58820C9D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13738"/>
              </p:ext>
            </p:extLst>
          </p:nvPr>
        </p:nvGraphicFramePr>
        <p:xfrm>
          <a:off x="155575" y="191448"/>
          <a:ext cx="11880850" cy="6475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6170">
                  <a:extLst>
                    <a:ext uri="{9D8B030D-6E8A-4147-A177-3AD203B41FA5}">
                      <a16:colId xmlns:a16="http://schemas.microsoft.com/office/drawing/2014/main" val="3468992363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668864726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74039202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987286863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3685380280"/>
                    </a:ext>
                  </a:extLst>
                </a:gridCol>
              </a:tblGrid>
              <a:tr h="809388"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OSI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Layer No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3795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Alligator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L7 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HTTPS, FTP, Telnet, SSH, DNS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48147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9174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Steve’s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52093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Transport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L4 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TCP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38575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Network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L3 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3680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Data Link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L2 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Ethernet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PPP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15389"/>
                  </a:ext>
                </a:extLst>
              </a:tr>
              <a:tr h="8093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Physical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96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97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정우 박</dc:creator>
  <cp:lastModifiedBy>정우 박</cp:lastModifiedBy>
  <cp:revision>3</cp:revision>
  <dcterms:created xsi:type="dcterms:W3CDTF">2025-03-27T07:57:43Z</dcterms:created>
  <dcterms:modified xsi:type="dcterms:W3CDTF">2025-03-28T06:37:45Z</dcterms:modified>
</cp:coreProperties>
</file>