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58B9-AC46-4A5C-868B-3BC10F1BAD86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97AEB-4DA6-41F1-8F89-BDF3900ED5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8BE9-9ED9-48FE-BDA2-65A0367B0BCF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CD61-7AD0-4D3B-B015-6757C4EBF8D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icones.pro/go.php?http://icdn.pro/images/fr/o/r/ordinateur-pc-icone-6183-48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4.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Portfast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000" y="1196752"/>
            <a:ext cx="451701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</a:t>
            </a:r>
            <a:r>
              <a:rPr lang="en-US" altLang="ko-KR" sz="1000" b="1" dirty="0" err="1" smtClean="0"/>
              <a:t>Portfast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포트가 활성화되면 바로 전송 상태</a:t>
            </a:r>
            <a:r>
              <a:rPr lang="en-US" altLang="ko-KR" sz="1000" dirty="0" smtClean="0"/>
              <a:t>(Forwarding)</a:t>
            </a:r>
            <a:r>
              <a:rPr lang="ko-KR" altLang="en-US" sz="1000" dirty="0" smtClean="0"/>
              <a:t>으로 변함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[STP = Blocking -&gt; Listening -&gt; Learning -&gt; Forwarding ]</a:t>
            </a:r>
          </a:p>
          <a:p>
            <a:r>
              <a:rPr lang="en-US" altLang="ko-KR" sz="1000" dirty="0" smtClean="0"/>
              <a:t>- PC / </a:t>
            </a:r>
            <a:r>
              <a:rPr lang="ko-KR" altLang="en-US" sz="1000" dirty="0" smtClean="0"/>
              <a:t>서버 등과 같이 종단 장치와 연결된 포트에 많이 사용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 smtClean="0"/>
              <a:t>[ </a:t>
            </a:r>
            <a:r>
              <a:rPr lang="ko-KR" altLang="en-US" sz="1000" b="1" dirty="0" smtClean="0"/>
              <a:t>전체 인터페이스에 적용 </a:t>
            </a:r>
            <a:r>
              <a:rPr lang="en-US" altLang="ko-KR" sz="1000" b="1" dirty="0" smtClean="0"/>
              <a:t>]</a:t>
            </a:r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)# spanning-tree </a:t>
            </a:r>
            <a:r>
              <a:rPr lang="en-US" altLang="ko-KR" sz="1000" dirty="0" err="1" smtClean="0"/>
              <a:t>portfast</a:t>
            </a:r>
            <a:r>
              <a:rPr lang="en-US" altLang="ko-KR" sz="1000" dirty="0" smtClean="0"/>
              <a:t> default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[ </a:t>
            </a:r>
            <a:r>
              <a:rPr lang="ko-KR" altLang="en-US" sz="1000" b="1" dirty="0" smtClean="0"/>
              <a:t>인터페이스에 적용 </a:t>
            </a:r>
            <a:r>
              <a:rPr lang="en-US" altLang="ko-KR" sz="1000" b="1" dirty="0" smtClean="0"/>
              <a:t>]</a:t>
            </a:r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)# interface fa 1/13</a:t>
            </a:r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-if)# spanning-tree </a:t>
            </a:r>
            <a:r>
              <a:rPr lang="en-US" altLang="ko-KR" sz="1000" dirty="0" err="1" smtClean="0"/>
              <a:t>portfast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[ Trunk </a:t>
            </a:r>
            <a:r>
              <a:rPr lang="ko-KR" altLang="en-US" sz="1000" b="1" dirty="0" smtClean="0"/>
              <a:t>포트 설정 </a:t>
            </a:r>
            <a:r>
              <a:rPr lang="en-US" altLang="ko-KR" sz="1000" b="1" dirty="0" smtClean="0"/>
              <a:t>]</a:t>
            </a:r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)# interface fa 1/10</a:t>
            </a:r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-if)# spanning-tree </a:t>
            </a:r>
            <a:r>
              <a:rPr lang="en-US" altLang="ko-KR" sz="1000" dirty="0" err="1" smtClean="0"/>
              <a:t>portfast</a:t>
            </a:r>
            <a:r>
              <a:rPr lang="en-US" altLang="ko-KR" sz="1000" dirty="0" smtClean="0"/>
              <a:t> trunk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84459" y="2348880"/>
            <a:ext cx="4975973" cy="2844762"/>
            <a:chOff x="3558921" y="2386206"/>
            <a:chExt cx="3694079" cy="20162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4923592" y="2640248"/>
              <a:ext cx="1099674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843472" y="2640248"/>
              <a:ext cx="1080120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957582" y="4148387"/>
              <a:ext cx="206681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03540" y="3894346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4" descr="Ordinateur pc en 48 pixels">
              <a:hlinkClick r:id="rId4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5800" y="3919788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58" name="직선 연결선 57"/>
            <p:cNvCxnSpPr/>
            <p:nvPr/>
          </p:nvCxnSpPr>
          <p:spPr>
            <a:xfrm>
              <a:off x="3881490" y="2640248"/>
              <a:ext cx="21417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328" y="2386206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3660" y="2386206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4162722" y="2406459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fa1/14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71126" y="2413210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fa1/14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58921" y="2901041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fa1/12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83660" y="2901040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fa1/10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11625" y="3749389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fa1/10</a:t>
              </a:r>
              <a:endParaRPr lang="ko-KR" alt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76864" y="3860590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fa1/12</a:t>
              </a:r>
              <a:endParaRPr lang="ko-KR" alt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11624" y="4178594"/>
              <a:ext cx="521477" cy="218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fa1/13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5490061" y="4365104"/>
            <a:ext cx="182511" cy="1767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40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7287319" y="3056489"/>
            <a:ext cx="142876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1755" y="2827890"/>
            <a:ext cx="457200" cy="457200"/>
          </a:xfrm>
          <a:prstGeom prst="rect">
            <a:avLst/>
          </a:prstGeom>
          <a:noFill/>
        </p:spPr>
      </p:pic>
      <p:cxnSp>
        <p:nvCxnSpPr>
          <p:cNvPr id="57" name="직선 연결선 56"/>
          <p:cNvCxnSpPr/>
          <p:nvPr/>
        </p:nvCxnSpPr>
        <p:spPr>
          <a:xfrm>
            <a:off x="2786050" y="2620944"/>
            <a:ext cx="142876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5. 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Uplinkfast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/</a:t>
            </a:r>
            <a:r>
              <a:rPr lang="en-US" altLang="ko-KR" sz="4000" spc="-150" dirty="0" err="1" smtClean="0">
                <a:latin typeface="THE정고딕140" pitchFamily="18" charset="-127"/>
                <a:ea typeface="THE정고딕140" pitchFamily="18" charset="-127"/>
              </a:rPr>
              <a:t>Backbonefast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291" y="1116907"/>
            <a:ext cx="451701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</a:t>
            </a:r>
            <a:r>
              <a:rPr lang="en-US" altLang="ko-KR" sz="1000" b="1" dirty="0" err="1" smtClean="0"/>
              <a:t>Uplinkfast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Blocking </a:t>
            </a:r>
            <a:r>
              <a:rPr lang="ko-KR" altLang="en-US" sz="1000" dirty="0" smtClean="0"/>
              <a:t>상태인 포트를 즉시 </a:t>
            </a:r>
            <a:r>
              <a:rPr lang="en-US" altLang="ko-KR" sz="1000" dirty="0" smtClean="0"/>
              <a:t>Forwarding </a:t>
            </a:r>
            <a:r>
              <a:rPr lang="ko-KR" altLang="en-US" sz="1000" dirty="0" smtClean="0"/>
              <a:t>상태로 변경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)# spanning-tree </a:t>
            </a:r>
            <a:r>
              <a:rPr lang="en-US" altLang="ko-KR" sz="1000" dirty="0" err="1" smtClean="0"/>
              <a:t>uplinkfast</a:t>
            </a:r>
            <a:endParaRPr lang="en-US" altLang="ko-KR" sz="10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95536" y="2348880"/>
            <a:ext cx="3687008" cy="2018356"/>
            <a:chOff x="339631" y="2341043"/>
            <a:chExt cx="3687008" cy="2018356"/>
          </a:xfrm>
        </p:grpSpPr>
        <p:cxnSp>
          <p:nvCxnSpPr>
            <p:cNvPr id="75" name="직선 연결선 74"/>
            <p:cNvCxnSpPr/>
            <p:nvPr/>
          </p:nvCxnSpPr>
          <p:spPr>
            <a:xfrm flipH="1">
              <a:off x="1697231" y="2595085"/>
              <a:ext cx="1099674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17111" y="2595085"/>
              <a:ext cx="1080120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731221" y="4103224"/>
              <a:ext cx="206681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7179" y="384918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9439" y="3874625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85" name="직선 연결선 84"/>
            <p:cNvCxnSpPr/>
            <p:nvPr/>
          </p:nvCxnSpPr>
          <p:spPr>
            <a:xfrm>
              <a:off x="655129" y="2595085"/>
              <a:ext cx="21417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0967" y="234104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7299" y="234104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0" name="TextBox 89"/>
            <p:cNvSpPr txBox="1"/>
            <p:nvPr/>
          </p:nvSpPr>
          <p:spPr>
            <a:xfrm>
              <a:off x="922219" y="234104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fa1/14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02339" y="234104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fa1/14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9631" y="2849127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fa1/12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57299" y="28491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fa1/10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16919" y="375100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fa1/10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2219" y="3849182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fa1/12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85263" y="4113178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fa1/13</a:t>
              </a:r>
              <a:endParaRPr lang="ko-KR" altLang="en-US" sz="10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1329040" y="3512674"/>
              <a:ext cx="72008" cy="2685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195876" y="3584682"/>
              <a:ext cx="320008" cy="109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56929" y="3559202"/>
              <a:ext cx="1378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Block -&gt; Forwarding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591488" y="1116907"/>
            <a:ext cx="45170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. </a:t>
            </a:r>
            <a:r>
              <a:rPr lang="en-US" altLang="ko-KR" sz="1000" b="1" dirty="0" err="1" smtClean="0"/>
              <a:t>Backbonefast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간접 링크 단절 시 </a:t>
            </a:r>
            <a:r>
              <a:rPr lang="en-US" altLang="ko-KR" sz="1000" dirty="0" smtClean="0"/>
              <a:t>Max Aging Time (20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무시하고 바로 </a:t>
            </a:r>
            <a:r>
              <a:rPr lang="en-US" altLang="ko-KR" sz="1000" dirty="0" err="1" smtClean="0"/>
              <a:t>Listenning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상태로 변함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dirty="0" smtClean="0"/>
              <a:t>SW1(</a:t>
            </a:r>
            <a:r>
              <a:rPr lang="en-US" altLang="ko-KR" sz="1000" dirty="0" err="1" smtClean="0"/>
              <a:t>config</a:t>
            </a:r>
            <a:r>
              <a:rPr lang="en-US" altLang="ko-KR" sz="1000" dirty="0"/>
              <a:t>)# spanning-tree </a:t>
            </a:r>
            <a:r>
              <a:rPr lang="en-US" altLang="ko-KR" sz="1000" dirty="0" err="1" smtClean="0"/>
              <a:t>backbonefast</a:t>
            </a:r>
            <a:endParaRPr lang="en-US" altLang="ko-KR" sz="1000" dirty="0"/>
          </a:p>
          <a:p>
            <a:r>
              <a:rPr lang="en-US" altLang="ko-KR" sz="1000" dirty="0" smtClean="0"/>
              <a:t>SW2(</a:t>
            </a:r>
            <a:r>
              <a:rPr lang="en-US" altLang="ko-KR" sz="1000" dirty="0" err="1" smtClean="0"/>
              <a:t>config</a:t>
            </a:r>
            <a:r>
              <a:rPr lang="en-US" altLang="ko-KR" sz="1000" dirty="0"/>
              <a:t>)# spanning-tree </a:t>
            </a:r>
            <a:r>
              <a:rPr lang="en-US" altLang="ko-KR" sz="1000" dirty="0" err="1"/>
              <a:t>backbonefast</a:t>
            </a:r>
            <a:endParaRPr lang="en-US" altLang="ko-KR" sz="1000" dirty="0" smtClean="0"/>
          </a:p>
          <a:p>
            <a:r>
              <a:rPr lang="en-US" altLang="ko-KR" sz="1000" dirty="0" smtClean="0"/>
              <a:t>SW3(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)# spanning-tree </a:t>
            </a:r>
            <a:r>
              <a:rPr lang="en-US" altLang="ko-KR" sz="1000" dirty="0" err="1"/>
              <a:t>backbonefast</a:t>
            </a:r>
            <a:endParaRPr lang="en-US" altLang="ko-KR" sz="1000" dirty="0" smtClean="0"/>
          </a:p>
        </p:txBody>
      </p:sp>
      <p:grpSp>
        <p:nvGrpSpPr>
          <p:cNvPr id="4" name="그룹 49"/>
          <p:cNvGrpSpPr/>
          <p:nvPr/>
        </p:nvGrpSpPr>
        <p:grpSpPr>
          <a:xfrm>
            <a:off x="4845852" y="2778796"/>
            <a:ext cx="3976897" cy="2018356"/>
            <a:chOff x="339631" y="2341043"/>
            <a:chExt cx="3976897" cy="2018356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1697231" y="2595085"/>
              <a:ext cx="1099674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17111" y="2595085"/>
              <a:ext cx="1080120" cy="150814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731221" y="4103224"/>
              <a:ext cx="206681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7179" y="384918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6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9439" y="3874625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59" name="직선 연결선 58"/>
            <p:cNvCxnSpPr/>
            <p:nvPr/>
          </p:nvCxnSpPr>
          <p:spPr>
            <a:xfrm>
              <a:off x="655129" y="2595085"/>
              <a:ext cx="21417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0967" y="234104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7299" y="2341043"/>
              <a:ext cx="508084" cy="508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TextBox 61"/>
            <p:cNvSpPr txBox="1"/>
            <p:nvPr/>
          </p:nvSpPr>
          <p:spPr>
            <a:xfrm>
              <a:off x="922219" y="234104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fa1/14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02339" y="2341043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fa1/14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9631" y="2849127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fa1/12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57299" y="284912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fa1/10</a:t>
              </a:r>
              <a:endParaRPr lang="ko-KR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31519" y="3751006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fa1/10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2219" y="3849182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fa1/12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85263" y="4113178"/>
              <a:ext cx="5549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fa1/13</a:t>
              </a:r>
              <a:endParaRPr lang="ko-KR" altLang="en-US" sz="10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1699177" y="2469653"/>
              <a:ext cx="72008" cy="2685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566013" y="2541661"/>
              <a:ext cx="320008" cy="109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98027" y="3316813"/>
              <a:ext cx="2018501" cy="400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Block -&gt; LSN -&gt; LRN -&gt; FWD</a:t>
              </a:r>
            </a:p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MAX Age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를 배제함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 (20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초 단축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1885258" y="3733823"/>
            <a:ext cx="182511" cy="1767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6326049" y="4188399"/>
            <a:ext cx="182511" cy="1767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83" idx="7"/>
            <a:endCxn id="78" idx="1"/>
          </p:cNvCxnSpPr>
          <p:nvPr/>
        </p:nvCxnSpPr>
        <p:spPr>
          <a:xfrm flipV="1">
            <a:off x="6481832" y="3954621"/>
            <a:ext cx="322416" cy="259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24777" y="5301208"/>
            <a:ext cx="42354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GNS3 </a:t>
            </a:r>
            <a:r>
              <a:rPr lang="ko-KR" altLang="en-US" dirty="0" smtClean="0"/>
              <a:t>에서 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트레이서 불가능</a:t>
            </a:r>
            <a:endParaRPr lang="ko-KR" altLang="en-US" dirty="0"/>
          </a:p>
        </p:txBody>
      </p:sp>
      <p:pic>
        <p:nvPicPr>
          <p:cNvPr id="58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486" y="2392345"/>
            <a:ext cx="4572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7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화면 슬라이드 쇼(4:3)</PresentationFormat>
  <Paragraphs>59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김성대</dc:creator>
  <cp:lastModifiedBy>김성대</cp:lastModifiedBy>
  <cp:revision>1</cp:revision>
  <dcterms:created xsi:type="dcterms:W3CDTF">2016-04-19T04:14:11Z</dcterms:created>
  <dcterms:modified xsi:type="dcterms:W3CDTF">2016-04-19T04:14:29Z</dcterms:modified>
</cp:coreProperties>
</file>